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9"/>
  </p:notesMasterIdLst>
  <p:sldIdLst>
    <p:sldId id="256" r:id="rId5"/>
    <p:sldId id="262" r:id="rId6"/>
    <p:sldId id="267" r:id="rId7"/>
    <p:sldId id="257" r:id="rId8"/>
    <p:sldId id="259" r:id="rId9"/>
    <p:sldId id="263" r:id="rId10"/>
    <p:sldId id="268" r:id="rId11"/>
    <p:sldId id="269" r:id="rId12"/>
    <p:sldId id="273" r:id="rId13"/>
    <p:sldId id="270" r:id="rId14"/>
    <p:sldId id="272" r:id="rId15"/>
    <p:sldId id="274" r:id="rId16"/>
    <p:sldId id="266" r:id="rId17"/>
    <p:sldId id="26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B"/>
    <a:srgbClr val="F26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78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A0D01D-868D-4E8C-881E-B2934ECED40B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08BC4E-8007-4E90-A63F-A6F752DD09BE}">
      <dgm:prSet custT="1"/>
      <dgm:spPr/>
      <dgm:t>
        <a:bodyPr/>
        <a:lstStyle/>
        <a:p>
          <a:pPr rtl="0"/>
          <a:r>
            <a:rPr lang="en-US" sz="1200" b="1" dirty="0" smtClean="0"/>
            <a:t>Capture </a:t>
          </a:r>
          <a:endParaRPr lang="en-US" sz="1200" b="1" dirty="0"/>
        </a:p>
      </dgm:t>
    </dgm:pt>
    <dgm:pt modelId="{8A4D47E6-856F-4043-AB85-E911DB666EC0}" type="parTrans" cxnId="{CFA55857-164F-4544-858B-B82CF6F92EFE}">
      <dgm:prSet/>
      <dgm:spPr/>
      <dgm:t>
        <a:bodyPr/>
        <a:lstStyle/>
        <a:p>
          <a:endParaRPr lang="en-US"/>
        </a:p>
      </dgm:t>
    </dgm:pt>
    <dgm:pt modelId="{68785CAA-9056-446A-99F8-F910598C2B1B}" type="sibTrans" cxnId="{CFA55857-164F-4544-858B-B82CF6F92EFE}">
      <dgm:prSet/>
      <dgm:spPr/>
      <dgm:t>
        <a:bodyPr/>
        <a:lstStyle/>
        <a:p>
          <a:endParaRPr lang="en-US"/>
        </a:p>
      </dgm:t>
    </dgm:pt>
    <dgm:pt modelId="{7552EA26-9419-4442-AB73-4F5AD74A2D7F}">
      <dgm:prSet custT="1"/>
      <dgm:spPr/>
      <dgm:t>
        <a:bodyPr/>
        <a:lstStyle/>
        <a:p>
          <a:pPr rtl="0"/>
          <a:r>
            <a:rPr lang="en-US" sz="1200" b="1" smtClean="0"/>
            <a:t>Process</a:t>
          </a:r>
          <a:endParaRPr lang="en-US" sz="1200" b="1"/>
        </a:p>
      </dgm:t>
    </dgm:pt>
    <dgm:pt modelId="{347EC61B-4AF1-4E88-A57B-9512866C67F3}" type="parTrans" cxnId="{CF027CAF-6C62-4A2E-9BBA-B2334E8EA346}">
      <dgm:prSet/>
      <dgm:spPr/>
      <dgm:t>
        <a:bodyPr/>
        <a:lstStyle/>
        <a:p>
          <a:endParaRPr lang="en-US"/>
        </a:p>
      </dgm:t>
    </dgm:pt>
    <dgm:pt modelId="{236473E0-FD4A-424B-B602-8338325B536B}" type="sibTrans" cxnId="{CF027CAF-6C62-4A2E-9BBA-B2334E8EA346}">
      <dgm:prSet/>
      <dgm:spPr/>
      <dgm:t>
        <a:bodyPr/>
        <a:lstStyle/>
        <a:p>
          <a:endParaRPr lang="en-US"/>
        </a:p>
      </dgm:t>
    </dgm:pt>
    <dgm:pt modelId="{1AE741BA-4403-4EF0-8570-9D6EC83979F9}">
      <dgm:prSet custT="1"/>
      <dgm:spPr/>
      <dgm:t>
        <a:bodyPr/>
        <a:lstStyle/>
        <a:p>
          <a:pPr rtl="0"/>
          <a:r>
            <a:rPr lang="en-US" sz="1200" b="1" smtClean="0"/>
            <a:t>Access</a:t>
          </a:r>
          <a:endParaRPr lang="en-US" sz="1200" b="1"/>
        </a:p>
      </dgm:t>
    </dgm:pt>
    <dgm:pt modelId="{C6EA5879-119F-4C56-9CAD-4CD646D42B1F}" type="parTrans" cxnId="{71D3C759-F86C-46B8-9307-59EF600CD3E1}">
      <dgm:prSet/>
      <dgm:spPr/>
      <dgm:t>
        <a:bodyPr/>
        <a:lstStyle/>
        <a:p>
          <a:endParaRPr lang="en-US"/>
        </a:p>
      </dgm:t>
    </dgm:pt>
    <dgm:pt modelId="{C37ED150-6287-497A-867A-2CB3DAA9EF86}" type="sibTrans" cxnId="{71D3C759-F86C-46B8-9307-59EF600CD3E1}">
      <dgm:prSet/>
      <dgm:spPr/>
      <dgm:t>
        <a:bodyPr/>
        <a:lstStyle/>
        <a:p>
          <a:endParaRPr lang="en-US"/>
        </a:p>
      </dgm:t>
    </dgm:pt>
    <dgm:pt modelId="{2D16054F-4A17-4D6F-A1CF-CD37FD576C36}">
      <dgm:prSet custT="1"/>
      <dgm:spPr/>
      <dgm:t>
        <a:bodyPr/>
        <a:lstStyle/>
        <a:p>
          <a:pPr rtl="0"/>
          <a:r>
            <a:rPr lang="en-US" sz="1200" b="1" smtClean="0"/>
            <a:t>Integrate</a:t>
          </a:r>
          <a:endParaRPr lang="en-US" sz="1200" b="1"/>
        </a:p>
      </dgm:t>
    </dgm:pt>
    <dgm:pt modelId="{C5579300-1DFC-4340-9FB3-4A46FFC1097A}" type="parTrans" cxnId="{5B97ECC2-BDB7-4F3A-9D10-62E3B2F6AEE6}">
      <dgm:prSet/>
      <dgm:spPr/>
      <dgm:t>
        <a:bodyPr/>
        <a:lstStyle/>
        <a:p>
          <a:endParaRPr lang="en-US"/>
        </a:p>
      </dgm:t>
    </dgm:pt>
    <dgm:pt modelId="{EC1C0503-7BEE-4EF7-B51C-CAAA6E27B5CA}" type="sibTrans" cxnId="{5B97ECC2-BDB7-4F3A-9D10-62E3B2F6AEE6}">
      <dgm:prSet/>
      <dgm:spPr/>
      <dgm:t>
        <a:bodyPr/>
        <a:lstStyle/>
        <a:p>
          <a:endParaRPr lang="en-US"/>
        </a:p>
      </dgm:t>
    </dgm:pt>
    <dgm:pt modelId="{0F478179-D0C8-43D0-BA53-FE127AC095FC}">
      <dgm:prSet custT="1"/>
      <dgm:spPr/>
      <dgm:t>
        <a:bodyPr/>
        <a:lstStyle/>
        <a:p>
          <a:pPr rtl="0"/>
          <a:r>
            <a:rPr lang="en-US" sz="1200" b="1" dirty="0" smtClean="0"/>
            <a:t>Measure</a:t>
          </a:r>
          <a:endParaRPr lang="en-US" sz="1200" b="1" dirty="0"/>
        </a:p>
      </dgm:t>
    </dgm:pt>
    <dgm:pt modelId="{AEA6668B-6407-490C-9CD5-C0C58ED61D12}" type="parTrans" cxnId="{74D40D96-0B6E-4ECD-8B0A-8418AF3ADA87}">
      <dgm:prSet/>
      <dgm:spPr/>
      <dgm:t>
        <a:bodyPr/>
        <a:lstStyle/>
        <a:p>
          <a:endParaRPr lang="en-US"/>
        </a:p>
      </dgm:t>
    </dgm:pt>
    <dgm:pt modelId="{A0045EFE-C501-4AC4-BDE5-63308FE128CB}" type="sibTrans" cxnId="{74D40D96-0B6E-4ECD-8B0A-8418AF3ADA87}">
      <dgm:prSet/>
      <dgm:spPr/>
      <dgm:t>
        <a:bodyPr/>
        <a:lstStyle/>
        <a:p>
          <a:endParaRPr lang="en-US"/>
        </a:p>
      </dgm:t>
    </dgm:pt>
    <dgm:pt modelId="{B875A6AD-5302-4829-B9C4-B562919565E1}">
      <dgm:prSet custT="1"/>
      <dgm:spPr/>
      <dgm:t>
        <a:bodyPr/>
        <a:lstStyle/>
        <a:p>
          <a:pPr rtl="0"/>
          <a:r>
            <a:rPr lang="en-US" sz="1200" b="1" smtClean="0"/>
            <a:t>Store</a:t>
          </a:r>
          <a:endParaRPr lang="en-US" sz="1200" b="1"/>
        </a:p>
      </dgm:t>
    </dgm:pt>
    <dgm:pt modelId="{0A73685F-5110-4211-993B-03BDC7603816}" type="parTrans" cxnId="{E35CE0BE-48AC-4756-8BE1-3E64778F9493}">
      <dgm:prSet/>
      <dgm:spPr/>
      <dgm:t>
        <a:bodyPr/>
        <a:lstStyle/>
        <a:p>
          <a:endParaRPr lang="en-US"/>
        </a:p>
      </dgm:t>
    </dgm:pt>
    <dgm:pt modelId="{1AE5B654-0E96-4550-B934-5DA17F7B69C0}" type="sibTrans" cxnId="{E35CE0BE-48AC-4756-8BE1-3E64778F9493}">
      <dgm:prSet/>
      <dgm:spPr/>
      <dgm:t>
        <a:bodyPr/>
        <a:lstStyle/>
        <a:p>
          <a:endParaRPr lang="en-US"/>
        </a:p>
      </dgm:t>
    </dgm:pt>
    <dgm:pt modelId="{1639D5C8-AEEF-4948-8117-4B531674BDA4}">
      <dgm:prSet custT="1"/>
      <dgm:spPr/>
      <dgm:t>
        <a:bodyPr/>
        <a:lstStyle/>
        <a:p>
          <a:pPr rtl="0"/>
          <a:r>
            <a:rPr lang="en-US" sz="1200" b="1" dirty="0" smtClean="0"/>
            <a:t>Govern</a:t>
          </a:r>
          <a:endParaRPr lang="en-US" sz="1200" b="1" dirty="0"/>
        </a:p>
      </dgm:t>
    </dgm:pt>
    <dgm:pt modelId="{4CD00FC8-37BE-438C-9337-2BDC63654241}" type="parTrans" cxnId="{238D3A46-EDF2-435D-933D-9227EA41EFF4}">
      <dgm:prSet/>
      <dgm:spPr/>
      <dgm:t>
        <a:bodyPr/>
        <a:lstStyle/>
        <a:p>
          <a:endParaRPr lang="en-US"/>
        </a:p>
      </dgm:t>
    </dgm:pt>
    <dgm:pt modelId="{D0DA3D0A-ABD5-4F85-B5FA-F1CB4BF97010}" type="sibTrans" cxnId="{238D3A46-EDF2-435D-933D-9227EA41EFF4}">
      <dgm:prSet/>
      <dgm:spPr/>
      <dgm:t>
        <a:bodyPr/>
        <a:lstStyle/>
        <a:p>
          <a:endParaRPr lang="en-US"/>
        </a:p>
      </dgm:t>
    </dgm:pt>
    <dgm:pt modelId="{4808F2B1-CF73-4AB9-818D-8898F8F39AC0}" type="pres">
      <dgm:prSet presAssocID="{EAA0D01D-868D-4E8C-881E-B2934ECED40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C30966-8321-4527-BFAB-11C9A9FE7CA9}" type="pres">
      <dgm:prSet presAssocID="{BA08BC4E-8007-4E90-A63F-A6F752DD09BE}" presName="node" presStyleLbl="node1" presStyleIdx="0" presStyleCnt="7" custScaleX="1037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49A84D-7336-447F-9140-7B403843067C}" type="pres">
      <dgm:prSet presAssocID="{68785CAA-9056-446A-99F8-F910598C2B1B}" presName="sibTrans" presStyleLbl="sibTrans2D1" presStyleIdx="0" presStyleCnt="7"/>
      <dgm:spPr/>
      <dgm:t>
        <a:bodyPr/>
        <a:lstStyle/>
        <a:p>
          <a:endParaRPr lang="en-US"/>
        </a:p>
      </dgm:t>
    </dgm:pt>
    <dgm:pt modelId="{6218A00D-0166-4A37-A1F3-D337BD3B9DA3}" type="pres">
      <dgm:prSet presAssocID="{68785CAA-9056-446A-99F8-F910598C2B1B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5ED48159-E7D4-47C1-8D35-E2F51ABEB82C}" type="pres">
      <dgm:prSet presAssocID="{7552EA26-9419-4442-AB73-4F5AD74A2D7F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58442B-EFAF-4EA8-8E6D-93B63F454720}" type="pres">
      <dgm:prSet presAssocID="{236473E0-FD4A-424B-B602-8338325B536B}" presName="sibTrans" presStyleLbl="sibTrans2D1" presStyleIdx="1" presStyleCnt="7"/>
      <dgm:spPr/>
      <dgm:t>
        <a:bodyPr/>
        <a:lstStyle/>
        <a:p>
          <a:endParaRPr lang="en-US"/>
        </a:p>
      </dgm:t>
    </dgm:pt>
    <dgm:pt modelId="{3352F2D2-F276-4E4D-8926-F80C53856BE6}" type="pres">
      <dgm:prSet presAssocID="{236473E0-FD4A-424B-B602-8338325B536B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AE7CBC3D-845F-49CE-891F-CF2A7F625715}" type="pres">
      <dgm:prSet presAssocID="{1AE741BA-4403-4EF0-8570-9D6EC83979F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2EBCFC-FCA6-4F33-B591-5A9B17D3B8C1}" type="pres">
      <dgm:prSet presAssocID="{C37ED150-6287-497A-867A-2CB3DAA9EF86}" presName="sibTrans" presStyleLbl="sibTrans2D1" presStyleIdx="2" presStyleCnt="7"/>
      <dgm:spPr/>
      <dgm:t>
        <a:bodyPr/>
        <a:lstStyle/>
        <a:p>
          <a:endParaRPr lang="en-US"/>
        </a:p>
      </dgm:t>
    </dgm:pt>
    <dgm:pt modelId="{5D03709B-1EF1-4EF6-9C26-D3A65A1FE2CF}" type="pres">
      <dgm:prSet presAssocID="{C37ED150-6287-497A-867A-2CB3DAA9EF86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AD7CDFBB-A0AE-4B8C-BE0D-C06399947B7D}" type="pres">
      <dgm:prSet presAssocID="{2D16054F-4A17-4D6F-A1CF-CD37FD576C36}" presName="node" presStyleLbl="node1" presStyleIdx="3" presStyleCnt="7" custScaleX="1225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E8B559-D7EE-46EB-91CB-690F96133475}" type="pres">
      <dgm:prSet presAssocID="{EC1C0503-7BEE-4EF7-B51C-CAAA6E27B5CA}" presName="sibTrans" presStyleLbl="sibTrans2D1" presStyleIdx="3" presStyleCnt="7"/>
      <dgm:spPr/>
      <dgm:t>
        <a:bodyPr/>
        <a:lstStyle/>
        <a:p>
          <a:endParaRPr lang="en-US"/>
        </a:p>
      </dgm:t>
    </dgm:pt>
    <dgm:pt modelId="{73C4B424-EFFF-47DF-9784-088AA66317C8}" type="pres">
      <dgm:prSet presAssocID="{EC1C0503-7BEE-4EF7-B51C-CAAA6E27B5CA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EEB2E0AE-FD65-447E-BA62-E7E3CF5B6CEF}" type="pres">
      <dgm:prSet presAssocID="{0F478179-D0C8-43D0-BA53-FE127AC095FC}" presName="node" presStyleLbl="node1" presStyleIdx="4" presStyleCnt="7" custScaleX="1187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4F0C64-6CA0-41D1-B508-25C40DD14B6F}" type="pres">
      <dgm:prSet presAssocID="{A0045EFE-C501-4AC4-BDE5-63308FE128CB}" presName="sibTrans" presStyleLbl="sibTrans2D1" presStyleIdx="4" presStyleCnt="7"/>
      <dgm:spPr/>
      <dgm:t>
        <a:bodyPr/>
        <a:lstStyle/>
        <a:p>
          <a:endParaRPr lang="en-US"/>
        </a:p>
      </dgm:t>
    </dgm:pt>
    <dgm:pt modelId="{3CB06E67-3170-4296-B91D-6D3D27A5CFE7}" type="pres">
      <dgm:prSet presAssocID="{A0045EFE-C501-4AC4-BDE5-63308FE128CB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94B0FE9B-0415-429E-9B5D-373612D35A8B}" type="pres">
      <dgm:prSet presAssocID="{B875A6AD-5302-4829-B9C4-B562919565E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2065D0-95E5-4057-88E4-D42DD651F21A}" type="pres">
      <dgm:prSet presAssocID="{1AE5B654-0E96-4550-B934-5DA17F7B69C0}" presName="sibTrans" presStyleLbl="sibTrans2D1" presStyleIdx="5" presStyleCnt="7"/>
      <dgm:spPr/>
      <dgm:t>
        <a:bodyPr/>
        <a:lstStyle/>
        <a:p>
          <a:endParaRPr lang="en-US"/>
        </a:p>
      </dgm:t>
    </dgm:pt>
    <dgm:pt modelId="{870B59A4-2E24-48BC-803F-327BB5630708}" type="pres">
      <dgm:prSet presAssocID="{1AE5B654-0E96-4550-B934-5DA17F7B69C0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85A4AE2A-BA55-4503-91DF-7A9D84FEE65D}" type="pres">
      <dgm:prSet presAssocID="{1639D5C8-AEEF-4948-8117-4B531674BDA4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EA91E-19CB-4B6B-A651-FDE43B986849}" type="pres">
      <dgm:prSet presAssocID="{D0DA3D0A-ABD5-4F85-B5FA-F1CB4BF97010}" presName="sibTrans" presStyleLbl="sibTrans2D1" presStyleIdx="6" presStyleCnt="7"/>
      <dgm:spPr/>
      <dgm:t>
        <a:bodyPr/>
        <a:lstStyle/>
        <a:p>
          <a:endParaRPr lang="en-US"/>
        </a:p>
      </dgm:t>
    </dgm:pt>
    <dgm:pt modelId="{030A0A75-C1C6-4A40-9B95-49EE0A1BCF1F}" type="pres">
      <dgm:prSet presAssocID="{D0DA3D0A-ABD5-4F85-B5FA-F1CB4BF97010}" presName="connectorText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71D3C759-F86C-46B8-9307-59EF600CD3E1}" srcId="{EAA0D01D-868D-4E8C-881E-B2934ECED40B}" destId="{1AE741BA-4403-4EF0-8570-9D6EC83979F9}" srcOrd="2" destOrd="0" parTransId="{C6EA5879-119F-4C56-9CAD-4CD646D42B1F}" sibTransId="{C37ED150-6287-497A-867A-2CB3DAA9EF86}"/>
    <dgm:cxn modelId="{18CED60C-AB33-475A-81A5-4D2D83FBC560}" type="presOf" srcId="{D0DA3D0A-ABD5-4F85-B5FA-F1CB4BF97010}" destId="{030A0A75-C1C6-4A40-9B95-49EE0A1BCF1F}" srcOrd="1" destOrd="0" presId="urn:microsoft.com/office/officeart/2005/8/layout/cycle2"/>
    <dgm:cxn modelId="{E4D3B6C1-4297-41D7-A56A-064184D67AC5}" type="presOf" srcId="{2D16054F-4A17-4D6F-A1CF-CD37FD576C36}" destId="{AD7CDFBB-A0AE-4B8C-BE0D-C06399947B7D}" srcOrd="0" destOrd="0" presId="urn:microsoft.com/office/officeart/2005/8/layout/cycle2"/>
    <dgm:cxn modelId="{B362E933-936C-4FAF-AD8B-2129F8FC62FE}" type="presOf" srcId="{1AE741BA-4403-4EF0-8570-9D6EC83979F9}" destId="{AE7CBC3D-845F-49CE-891F-CF2A7F625715}" srcOrd="0" destOrd="0" presId="urn:microsoft.com/office/officeart/2005/8/layout/cycle2"/>
    <dgm:cxn modelId="{3448719F-3BBB-4BA4-816B-AF89BC1AD023}" type="presOf" srcId="{0F478179-D0C8-43D0-BA53-FE127AC095FC}" destId="{EEB2E0AE-FD65-447E-BA62-E7E3CF5B6CEF}" srcOrd="0" destOrd="0" presId="urn:microsoft.com/office/officeart/2005/8/layout/cycle2"/>
    <dgm:cxn modelId="{48269FBA-DC7B-43BE-9035-D579DCEC3C16}" type="presOf" srcId="{D0DA3D0A-ABD5-4F85-B5FA-F1CB4BF97010}" destId="{57BEA91E-19CB-4B6B-A651-FDE43B986849}" srcOrd="0" destOrd="0" presId="urn:microsoft.com/office/officeart/2005/8/layout/cycle2"/>
    <dgm:cxn modelId="{F9350FBB-7646-4C36-BE91-F3EA4DFD1B10}" type="presOf" srcId="{236473E0-FD4A-424B-B602-8338325B536B}" destId="{7958442B-EFAF-4EA8-8E6D-93B63F454720}" srcOrd="0" destOrd="0" presId="urn:microsoft.com/office/officeart/2005/8/layout/cycle2"/>
    <dgm:cxn modelId="{5B97ECC2-BDB7-4F3A-9D10-62E3B2F6AEE6}" srcId="{EAA0D01D-868D-4E8C-881E-B2934ECED40B}" destId="{2D16054F-4A17-4D6F-A1CF-CD37FD576C36}" srcOrd="3" destOrd="0" parTransId="{C5579300-1DFC-4340-9FB3-4A46FFC1097A}" sibTransId="{EC1C0503-7BEE-4EF7-B51C-CAAA6E27B5CA}"/>
    <dgm:cxn modelId="{00806B9E-4B46-4D4E-A9A5-A54CABA1B6D0}" type="presOf" srcId="{B875A6AD-5302-4829-B9C4-B562919565E1}" destId="{94B0FE9B-0415-429E-9B5D-373612D35A8B}" srcOrd="0" destOrd="0" presId="urn:microsoft.com/office/officeart/2005/8/layout/cycle2"/>
    <dgm:cxn modelId="{6B0BDE4F-91A9-4AB3-98EA-85E65955A4C9}" type="presOf" srcId="{68785CAA-9056-446A-99F8-F910598C2B1B}" destId="{6218A00D-0166-4A37-A1F3-D337BD3B9DA3}" srcOrd="1" destOrd="0" presId="urn:microsoft.com/office/officeart/2005/8/layout/cycle2"/>
    <dgm:cxn modelId="{7B9A9673-6F42-47D5-82B7-A85350CAFD35}" type="presOf" srcId="{A0045EFE-C501-4AC4-BDE5-63308FE128CB}" destId="{3CB06E67-3170-4296-B91D-6D3D27A5CFE7}" srcOrd="1" destOrd="0" presId="urn:microsoft.com/office/officeart/2005/8/layout/cycle2"/>
    <dgm:cxn modelId="{88B0D27E-BE76-4078-8017-B8E490791D32}" type="presOf" srcId="{1639D5C8-AEEF-4948-8117-4B531674BDA4}" destId="{85A4AE2A-BA55-4503-91DF-7A9D84FEE65D}" srcOrd="0" destOrd="0" presId="urn:microsoft.com/office/officeart/2005/8/layout/cycle2"/>
    <dgm:cxn modelId="{46F0D437-2AE2-4B80-9894-7A784FC25201}" type="presOf" srcId="{68785CAA-9056-446A-99F8-F910598C2B1B}" destId="{2649A84D-7336-447F-9140-7B403843067C}" srcOrd="0" destOrd="0" presId="urn:microsoft.com/office/officeart/2005/8/layout/cycle2"/>
    <dgm:cxn modelId="{A7CFDAEA-C25D-405D-9718-CCC30F0BB15B}" type="presOf" srcId="{C37ED150-6287-497A-867A-2CB3DAA9EF86}" destId="{5B2EBCFC-FCA6-4F33-B591-5A9B17D3B8C1}" srcOrd="0" destOrd="0" presId="urn:microsoft.com/office/officeart/2005/8/layout/cycle2"/>
    <dgm:cxn modelId="{893D3396-ACE3-43A1-A074-DF45D14DF3E0}" type="presOf" srcId="{236473E0-FD4A-424B-B602-8338325B536B}" destId="{3352F2D2-F276-4E4D-8926-F80C53856BE6}" srcOrd="1" destOrd="0" presId="urn:microsoft.com/office/officeart/2005/8/layout/cycle2"/>
    <dgm:cxn modelId="{87137071-1789-4B1F-B028-5DE008E391DD}" type="presOf" srcId="{BA08BC4E-8007-4E90-A63F-A6F752DD09BE}" destId="{BDC30966-8321-4527-BFAB-11C9A9FE7CA9}" srcOrd="0" destOrd="0" presId="urn:microsoft.com/office/officeart/2005/8/layout/cycle2"/>
    <dgm:cxn modelId="{5177C9B7-1D65-4525-AC1F-302E3A6FD709}" type="presOf" srcId="{1AE5B654-0E96-4550-B934-5DA17F7B69C0}" destId="{870B59A4-2E24-48BC-803F-327BB5630708}" srcOrd="1" destOrd="0" presId="urn:microsoft.com/office/officeart/2005/8/layout/cycle2"/>
    <dgm:cxn modelId="{B9BE3A57-2658-456B-91DA-8D11BE2A2040}" type="presOf" srcId="{EAA0D01D-868D-4E8C-881E-B2934ECED40B}" destId="{4808F2B1-CF73-4AB9-818D-8898F8F39AC0}" srcOrd="0" destOrd="0" presId="urn:microsoft.com/office/officeart/2005/8/layout/cycle2"/>
    <dgm:cxn modelId="{CFA55857-164F-4544-858B-B82CF6F92EFE}" srcId="{EAA0D01D-868D-4E8C-881E-B2934ECED40B}" destId="{BA08BC4E-8007-4E90-A63F-A6F752DD09BE}" srcOrd="0" destOrd="0" parTransId="{8A4D47E6-856F-4043-AB85-E911DB666EC0}" sibTransId="{68785CAA-9056-446A-99F8-F910598C2B1B}"/>
    <dgm:cxn modelId="{684CF23E-8892-47E8-B46A-E61108BDB3A1}" type="presOf" srcId="{EC1C0503-7BEE-4EF7-B51C-CAAA6E27B5CA}" destId="{73C4B424-EFFF-47DF-9784-088AA66317C8}" srcOrd="1" destOrd="0" presId="urn:microsoft.com/office/officeart/2005/8/layout/cycle2"/>
    <dgm:cxn modelId="{BDCBC17E-5BED-41A5-BA50-970E72B0A3C9}" type="presOf" srcId="{7552EA26-9419-4442-AB73-4F5AD74A2D7F}" destId="{5ED48159-E7D4-47C1-8D35-E2F51ABEB82C}" srcOrd="0" destOrd="0" presId="urn:microsoft.com/office/officeart/2005/8/layout/cycle2"/>
    <dgm:cxn modelId="{E35CE0BE-48AC-4756-8BE1-3E64778F9493}" srcId="{EAA0D01D-868D-4E8C-881E-B2934ECED40B}" destId="{B875A6AD-5302-4829-B9C4-B562919565E1}" srcOrd="5" destOrd="0" parTransId="{0A73685F-5110-4211-993B-03BDC7603816}" sibTransId="{1AE5B654-0E96-4550-B934-5DA17F7B69C0}"/>
    <dgm:cxn modelId="{238D3A46-EDF2-435D-933D-9227EA41EFF4}" srcId="{EAA0D01D-868D-4E8C-881E-B2934ECED40B}" destId="{1639D5C8-AEEF-4948-8117-4B531674BDA4}" srcOrd="6" destOrd="0" parTransId="{4CD00FC8-37BE-438C-9337-2BDC63654241}" sibTransId="{D0DA3D0A-ABD5-4F85-B5FA-F1CB4BF97010}"/>
    <dgm:cxn modelId="{74D40D96-0B6E-4ECD-8B0A-8418AF3ADA87}" srcId="{EAA0D01D-868D-4E8C-881E-B2934ECED40B}" destId="{0F478179-D0C8-43D0-BA53-FE127AC095FC}" srcOrd="4" destOrd="0" parTransId="{AEA6668B-6407-490C-9CD5-C0C58ED61D12}" sibTransId="{A0045EFE-C501-4AC4-BDE5-63308FE128CB}"/>
    <dgm:cxn modelId="{CF027CAF-6C62-4A2E-9BBA-B2334E8EA346}" srcId="{EAA0D01D-868D-4E8C-881E-B2934ECED40B}" destId="{7552EA26-9419-4442-AB73-4F5AD74A2D7F}" srcOrd="1" destOrd="0" parTransId="{347EC61B-4AF1-4E88-A57B-9512866C67F3}" sibTransId="{236473E0-FD4A-424B-B602-8338325B536B}"/>
    <dgm:cxn modelId="{E767A41D-2C3F-410C-95DC-7066002EF63A}" type="presOf" srcId="{A0045EFE-C501-4AC4-BDE5-63308FE128CB}" destId="{6A4F0C64-6CA0-41D1-B508-25C40DD14B6F}" srcOrd="0" destOrd="0" presId="urn:microsoft.com/office/officeart/2005/8/layout/cycle2"/>
    <dgm:cxn modelId="{B6A6C273-B5F2-4CEC-9467-AF8B40E1B170}" type="presOf" srcId="{C37ED150-6287-497A-867A-2CB3DAA9EF86}" destId="{5D03709B-1EF1-4EF6-9C26-D3A65A1FE2CF}" srcOrd="1" destOrd="0" presId="urn:microsoft.com/office/officeart/2005/8/layout/cycle2"/>
    <dgm:cxn modelId="{1BA385EE-D1AA-4132-AF82-0D4F8A7880E2}" type="presOf" srcId="{1AE5B654-0E96-4550-B934-5DA17F7B69C0}" destId="{552065D0-95E5-4057-88E4-D42DD651F21A}" srcOrd="0" destOrd="0" presId="urn:microsoft.com/office/officeart/2005/8/layout/cycle2"/>
    <dgm:cxn modelId="{C562116B-3E00-4C45-8F66-8251F839A5A7}" type="presOf" srcId="{EC1C0503-7BEE-4EF7-B51C-CAAA6E27B5CA}" destId="{D6E8B559-D7EE-46EB-91CB-690F96133475}" srcOrd="0" destOrd="0" presId="urn:microsoft.com/office/officeart/2005/8/layout/cycle2"/>
    <dgm:cxn modelId="{48FB6882-01D2-4AA0-A9D7-5EAF6EE862C4}" type="presParOf" srcId="{4808F2B1-CF73-4AB9-818D-8898F8F39AC0}" destId="{BDC30966-8321-4527-BFAB-11C9A9FE7CA9}" srcOrd="0" destOrd="0" presId="urn:microsoft.com/office/officeart/2005/8/layout/cycle2"/>
    <dgm:cxn modelId="{D86E6A34-D59B-4FA5-9076-324A5A5EAFE2}" type="presParOf" srcId="{4808F2B1-CF73-4AB9-818D-8898F8F39AC0}" destId="{2649A84D-7336-447F-9140-7B403843067C}" srcOrd="1" destOrd="0" presId="urn:microsoft.com/office/officeart/2005/8/layout/cycle2"/>
    <dgm:cxn modelId="{614A3A7C-734D-4C4F-88A1-DD048638D4AE}" type="presParOf" srcId="{2649A84D-7336-447F-9140-7B403843067C}" destId="{6218A00D-0166-4A37-A1F3-D337BD3B9DA3}" srcOrd="0" destOrd="0" presId="urn:microsoft.com/office/officeart/2005/8/layout/cycle2"/>
    <dgm:cxn modelId="{4BFBEA37-50D0-4895-94A2-F362C197D628}" type="presParOf" srcId="{4808F2B1-CF73-4AB9-818D-8898F8F39AC0}" destId="{5ED48159-E7D4-47C1-8D35-E2F51ABEB82C}" srcOrd="2" destOrd="0" presId="urn:microsoft.com/office/officeart/2005/8/layout/cycle2"/>
    <dgm:cxn modelId="{2B3A7045-3420-421B-ABC1-FA8E3052A7FB}" type="presParOf" srcId="{4808F2B1-CF73-4AB9-818D-8898F8F39AC0}" destId="{7958442B-EFAF-4EA8-8E6D-93B63F454720}" srcOrd="3" destOrd="0" presId="urn:microsoft.com/office/officeart/2005/8/layout/cycle2"/>
    <dgm:cxn modelId="{41EA488D-8023-4E15-9F5E-10C583AD3D40}" type="presParOf" srcId="{7958442B-EFAF-4EA8-8E6D-93B63F454720}" destId="{3352F2D2-F276-4E4D-8926-F80C53856BE6}" srcOrd="0" destOrd="0" presId="urn:microsoft.com/office/officeart/2005/8/layout/cycle2"/>
    <dgm:cxn modelId="{5FBA5BEE-51FD-4223-86E5-1E286DCDC18C}" type="presParOf" srcId="{4808F2B1-CF73-4AB9-818D-8898F8F39AC0}" destId="{AE7CBC3D-845F-49CE-891F-CF2A7F625715}" srcOrd="4" destOrd="0" presId="urn:microsoft.com/office/officeart/2005/8/layout/cycle2"/>
    <dgm:cxn modelId="{F91EBBBF-DA46-4F4E-A1F6-F96BA08484DB}" type="presParOf" srcId="{4808F2B1-CF73-4AB9-818D-8898F8F39AC0}" destId="{5B2EBCFC-FCA6-4F33-B591-5A9B17D3B8C1}" srcOrd="5" destOrd="0" presId="urn:microsoft.com/office/officeart/2005/8/layout/cycle2"/>
    <dgm:cxn modelId="{E273B2AE-8978-4D57-8628-B88D8D15A56C}" type="presParOf" srcId="{5B2EBCFC-FCA6-4F33-B591-5A9B17D3B8C1}" destId="{5D03709B-1EF1-4EF6-9C26-D3A65A1FE2CF}" srcOrd="0" destOrd="0" presId="urn:microsoft.com/office/officeart/2005/8/layout/cycle2"/>
    <dgm:cxn modelId="{70A5F20C-D3AA-44F7-A7CA-0E50C6976F19}" type="presParOf" srcId="{4808F2B1-CF73-4AB9-818D-8898F8F39AC0}" destId="{AD7CDFBB-A0AE-4B8C-BE0D-C06399947B7D}" srcOrd="6" destOrd="0" presId="urn:microsoft.com/office/officeart/2005/8/layout/cycle2"/>
    <dgm:cxn modelId="{46A46A3B-4DF7-459A-8B32-FCE2AFF913CD}" type="presParOf" srcId="{4808F2B1-CF73-4AB9-818D-8898F8F39AC0}" destId="{D6E8B559-D7EE-46EB-91CB-690F96133475}" srcOrd="7" destOrd="0" presId="urn:microsoft.com/office/officeart/2005/8/layout/cycle2"/>
    <dgm:cxn modelId="{5173B1DB-86D3-4AE4-AC36-BFCCEC2B7EDC}" type="presParOf" srcId="{D6E8B559-D7EE-46EB-91CB-690F96133475}" destId="{73C4B424-EFFF-47DF-9784-088AA66317C8}" srcOrd="0" destOrd="0" presId="urn:microsoft.com/office/officeart/2005/8/layout/cycle2"/>
    <dgm:cxn modelId="{C05B05B8-BDFD-4B76-97EF-D6762671A71E}" type="presParOf" srcId="{4808F2B1-CF73-4AB9-818D-8898F8F39AC0}" destId="{EEB2E0AE-FD65-447E-BA62-E7E3CF5B6CEF}" srcOrd="8" destOrd="0" presId="urn:microsoft.com/office/officeart/2005/8/layout/cycle2"/>
    <dgm:cxn modelId="{70C36C15-AED2-4662-93B9-2252D9D0909F}" type="presParOf" srcId="{4808F2B1-CF73-4AB9-818D-8898F8F39AC0}" destId="{6A4F0C64-6CA0-41D1-B508-25C40DD14B6F}" srcOrd="9" destOrd="0" presId="urn:microsoft.com/office/officeart/2005/8/layout/cycle2"/>
    <dgm:cxn modelId="{635593C8-5FE8-49C6-A5F9-513A047DBF13}" type="presParOf" srcId="{6A4F0C64-6CA0-41D1-B508-25C40DD14B6F}" destId="{3CB06E67-3170-4296-B91D-6D3D27A5CFE7}" srcOrd="0" destOrd="0" presId="urn:microsoft.com/office/officeart/2005/8/layout/cycle2"/>
    <dgm:cxn modelId="{7DB1061E-DFEC-488C-80C7-E8988F12D059}" type="presParOf" srcId="{4808F2B1-CF73-4AB9-818D-8898F8F39AC0}" destId="{94B0FE9B-0415-429E-9B5D-373612D35A8B}" srcOrd="10" destOrd="0" presId="urn:microsoft.com/office/officeart/2005/8/layout/cycle2"/>
    <dgm:cxn modelId="{317A6A37-9666-4F5B-9F6B-7EF47C7BCDE8}" type="presParOf" srcId="{4808F2B1-CF73-4AB9-818D-8898F8F39AC0}" destId="{552065D0-95E5-4057-88E4-D42DD651F21A}" srcOrd="11" destOrd="0" presId="urn:microsoft.com/office/officeart/2005/8/layout/cycle2"/>
    <dgm:cxn modelId="{6AFD8D4C-B605-4A4A-B464-B589FD003C39}" type="presParOf" srcId="{552065D0-95E5-4057-88E4-D42DD651F21A}" destId="{870B59A4-2E24-48BC-803F-327BB5630708}" srcOrd="0" destOrd="0" presId="urn:microsoft.com/office/officeart/2005/8/layout/cycle2"/>
    <dgm:cxn modelId="{D9FC7383-9073-4E24-A444-9AF3267E7C00}" type="presParOf" srcId="{4808F2B1-CF73-4AB9-818D-8898F8F39AC0}" destId="{85A4AE2A-BA55-4503-91DF-7A9D84FEE65D}" srcOrd="12" destOrd="0" presId="urn:microsoft.com/office/officeart/2005/8/layout/cycle2"/>
    <dgm:cxn modelId="{34148E98-C13F-40AE-A37A-B509F04C0873}" type="presParOf" srcId="{4808F2B1-CF73-4AB9-818D-8898F8F39AC0}" destId="{57BEA91E-19CB-4B6B-A651-FDE43B986849}" srcOrd="13" destOrd="0" presId="urn:microsoft.com/office/officeart/2005/8/layout/cycle2"/>
    <dgm:cxn modelId="{E222CDE9-84EC-4F7A-9FB6-77B65CAC018A}" type="presParOf" srcId="{57BEA91E-19CB-4B6B-A651-FDE43B986849}" destId="{030A0A75-C1C6-4A40-9B95-49EE0A1BCF1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DE6CA8-09C4-4363-A379-8FB37F9E0B4F}" type="doc">
      <dgm:prSet loTypeId="urn:microsoft.com/office/officeart/2005/8/layout/pyramid2" loCatId="pyramid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A1C1BD-EA5E-4A9C-911F-C1A1BF9223C2}">
      <dgm:prSet custT="1"/>
      <dgm:spPr/>
      <dgm:t>
        <a:bodyPr/>
        <a:lstStyle/>
        <a:p>
          <a:pPr rtl="0"/>
          <a:r>
            <a:rPr lang="en-US" sz="1400" b="1" dirty="0" smtClean="0"/>
            <a:t>Improve the overall efficiency of delivering EDM services</a:t>
          </a:r>
          <a:endParaRPr lang="en-US" sz="1400" b="1" dirty="0"/>
        </a:p>
      </dgm:t>
    </dgm:pt>
    <dgm:pt modelId="{BB231B09-248C-4EBA-8202-9DD59B4FD6D5}" type="parTrans" cxnId="{B9C9354F-291B-4004-9E69-8239FBEB00A5}">
      <dgm:prSet/>
      <dgm:spPr/>
      <dgm:t>
        <a:bodyPr/>
        <a:lstStyle/>
        <a:p>
          <a:endParaRPr lang="en-US"/>
        </a:p>
      </dgm:t>
    </dgm:pt>
    <dgm:pt modelId="{D6AFAADA-6DEC-4B64-94B7-60D7C7C847D4}" type="sibTrans" cxnId="{B9C9354F-291B-4004-9E69-8239FBEB00A5}">
      <dgm:prSet/>
      <dgm:spPr/>
      <dgm:t>
        <a:bodyPr/>
        <a:lstStyle/>
        <a:p>
          <a:endParaRPr lang="en-US"/>
        </a:p>
      </dgm:t>
    </dgm:pt>
    <dgm:pt modelId="{B8C7E0C3-AA48-4C89-B3FC-47AFF690873C}">
      <dgm:prSet custT="1"/>
      <dgm:spPr/>
      <dgm:t>
        <a:bodyPr/>
        <a:lstStyle/>
        <a:p>
          <a:pPr rtl="0"/>
          <a:r>
            <a:rPr lang="en-US" sz="1400" b="1" dirty="0" smtClean="0"/>
            <a:t>Reduce overall costs of EDM throughout UF</a:t>
          </a:r>
          <a:endParaRPr lang="en-US" sz="1400" b="1" dirty="0"/>
        </a:p>
      </dgm:t>
    </dgm:pt>
    <dgm:pt modelId="{884E194D-4353-477C-8582-6F4AA234471B}" type="parTrans" cxnId="{7BD5B321-1256-488C-9791-B74D3F3E9632}">
      <dgm:prSet/>
      <dgm:spPr/>
      <dgm:t>
        <a:bodyPr/>
        <a:lstStyle/>
        <a:p>
          <a:endParaRPr lang="en-US"/>
        </a:p>
      </dgm:t>
    </dgm:pt>
    <dgm:pt modelId="{134AC8CB-EA1F-49B9-BB69-803F76C846C0}" type="sibTrans" cxnId="{7BD5B321-1256-488C-9791-B74D3F3E9632}">
      <dgm:prSet/>
      <dgm:spPr/>
      <dgm:t>
        <a:bodyPr/>
        <a:lstStyle/>
        <a:p>
          <a:endParaRPr lang="en-US"/>
        </a:p>
      </dgm:t>
    </dgm:pt>
    <dgm:pt modelId="{5CE83166-3998-45FC-8BA3-C6FD528F0D5E}">
      <dgm:prSet custT="1"/>
      <dgm:spPr/>
      <dgm:t>
        <a:bodyPr/>
        <a:lstStyle/>
        <a:p>
          <a:pPr rtl="0"/>
          <a:r>
            <a:rPr lang="en-US" sz="1400" b="1" dirty="0" smtClean="0"/>
            <a:t>Integrate EDM with existing UF systems like PeopleSoft</a:t>
          </a:r>
          <a:endParaRPr lang="en-US" sz="1400" b="1" dirty="0"/>
        </a:p>
      </dgm:t>
    </dgm:pt>
    <dgm:pt modelId="{E554022C-14B0-4577-86BE-AD50FCE6EAF1}" type="parTrans" cxnId="{333275C1-2610-403F-9A9C-F826963084EA}">
      <dgm:prSet/>
      <dgm:spPr/>
      <dgm:t>
        <a:bodyPr/>
        <a:lstStyle/>
        <a:p>
          <a:endParaRPr lang="en-US"/>
        </a:p>
      </dgm:t>
    </dgm:pt>
    <dgm:pt modelId="{E4A5A2AA-4631-4CB5-90A1-30DEB889BE63}" type="sibTrans" cxnId="{333275C1-2610-403F-9A9C-F826963084EA}">
      <dgm:prSet/>
      <dgm:spPr/>
      <dgm:t>
        <a:bodyPr/>
        <a:lstStyle/>
        <a:p>
          <a:endParaRPr lang="en-US"/>
        </a:p>
      </dgm:t>
    </dgm:pt>
    <dgm:pt modelId="{B1799AD4-4E4A-41D3-A819-8F13663E0E14}">
      <dgm:prSet custT="1"/>
      <dgm:spPr/>
      <dgm:t>
        <a:bodyPr/>
        <a:lstStyle/>
        <a:p>
          <a:pPr rtl="0"/>
          <a:r>
            <a:rPr lang="en-US" sz="1400" b="1" dirty="0" smtClean="0"/>
            <a:t>Centralize management and provisioning of EDM solution</a:t>
          </a:r>
          <a:endParaRPr lang="en-US" sz="1400" b="1" dirty="0"/>
        </a:p>
      </dgm:t>
    </dgm:pt>
    <dgm:pt modelId="{ADC200CD-98E6-4370-B512-7BC7640375FA}" type="parTrans" cxnId="{4930EC12-5D79-4381-9C42-0640ED12B70A}">
      <dgm:prSet/>
      <dgm:spPr/>
      <dgm:t>
        <a:bodyPr/>
        <a:lstStyle/>
        <a:p>
          <a:endParaRPr lang="en-US"/>
        </a:p>
      </dgm:t>
    </dgm:pt>
    <dgm:pt modelId="{41B309FB-9AC6-49EC-BF4F-56C7D832A3A2}" type="sibTrans" cxnId="{4930EC12-5D79-4381-9C42-0640ED12B70A}">
      <dgm:prSet/>
      <dgm:spPr/>
      <dgm:t>
        <a:bodyPr/>
        <a:lstStyle/>
        <a:p>
          <a:endParaRPr lang="en-US"/>
        </a:p>
      </dgm:t>
    </dgm:pt>
    <dgm:pt modelId="{D114DF65-0856-4950-BC5B-8ADAFEFD3353}">
      <dgm:prSet custT="1"/>
      <dgm:spPr/>
      <dgm:t>
        <a:bodyPr/>
        <a:lstStyle/>
        <a:p>
          <a:pPr rtl="0"/>
          <a:r>
            <a:rPr lang="en-US" sz="1400" b="1" smtClean="0"/>
            <a:t>Apply records compliance and governance consistently throughout UF</a:t>
          </a:r>
          <a:endParaRPr lang="en-US" sz="1400" b="1" dirty="0"/>
        </a:p>
      </dgm:t>
    </dgm:pt>
    <dgm:pt modelId="{B220A366-3227-41DC-AE85-5C8F0CBF3048}" type="parTrans" cxnId="{A180A3C6-7B59-42CB-8F0F-AFB7CBB458F3}">
      <dgm:prSet/>
      <dgm:spPr/>
      <dgm:t>
        <a:bodyPr/>
        <a:lstStyle/>
        <a:p>
          <a:endParaRPr lang="en-US"/>
        </a:p>
      </dgm:t>
    </dgm:pt>
    <dgm:pt modelId="{FF369EF4-B0C1-44DB-A646-C6B3696F3D08}" type="sibTrans" cxnId="{A180A3C6-7B59-42CB-8F0F-AFB7CBB458F3}">
      <dgm:prSet/>
      <dgm:spPr/>
      <dgm:t>
        <a:bodyPr/>
        <a:lstStyle/>
        <a:p>
          <a:endParaRPr lang="en-US"/>
        </a:p>
      </dgm:t>
    </dgm:pt>
    <dgm:pt modelId="{E878C891-2959-4E39-BC80-5C495F074FBB}">
      <dgm:prSet/>
      <dgm:spPr/>
      <dgm:t>
        <a:bodyPr/>
        <a:lstStyle/>
        <a:p>
          <a:pPr rtl="0"/>
          <a:r>
            <a:rPr lang="en-US" b="1" dirty="0" smtClean="0"/>
            <a:t>Improve document retrieval through multiple channel distribution</a:t>
          </a:r>
          <a:endParaRPr lang="en-US" b="1" dirty="0"/>
        </a:p>
      </dgm:t>
    </dgm:pt>
    <dgm:pt modelId="{8CA9E45A-D70F-4C93-BA98-E89FA0F5A56E}" type="parTrans" cxnId="{B9815DC8-362C-4292-8EFE-696B8D53E4A7}">
      <dgm:prSet/>
      <dgm:spPr/>
      <dgm:t>
        <a:bodyPr/>
        <a:lstStyle/>
        <a:p>
          <a:endParaRPr lang="en-US"/>
        </a:p>
      </dgm:t>
    </dgm:pt>
    <dgm:pt modelId="{4774EB7B-EC99-43CF-AAC0-D04B5FC0F9E1}" type="sibTrans" cxnId="{B9815DC8-362C-4292-8EFE-696B8D53E4A7}">
      <dgm:prSet/>
      <dgm:spPr/>
      <dgm:t>
        <a:bodyPr/>
        <a:lstStyle/>
        <a:p>
          <a:endParaRPr lang="en-US"/>
        </a:p>
      </dgm:t>
    </dgm:pt>
    <dgm:pt modelId="{75662524-8B32-44AD-B8B2-0F611ED75E14}" type="pres">
      <dgm:prSet presAssocID="{3CDE6CA8-09C4-4363-A379-8FB37F9E0B4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75D95F72-A4B1-4E7D-8B6A-96676C8F3FB8}" type="pres">
      <dgm:prSet presAssocID="{3CDE6CA8-09C4-4363-A379-8FB37F9E0B4F}" presName="pyramid" presStyleLbl="node1" presStyleIdx="0" presStyleCnt="1" custScaleX="211628"/>
      <dgm:spPr/>
    </dgm:pt>
    <dgm:pt modelId="{387980EC-282E-4145-AD9D-B5123B841C48}" type="pres">
      <dgm:prSet presAssocID="{3CDE6CA8-09C4-4363-A379-8FB37F9E0B4F}" presName="theList" presStyleCnt="0"/>
      <dgm:spPr/>
    </dgm:pt>
    <dgm:pt modelId="{6D4E7CB2-6660-41EF-AA86-04F7523C63F2}" type="pres">
      <dgm:prSet presAssocID="{CDA1C1BD-EA5E-4A9C-911F-C1A1BF9223C2}" presName="aNode" presStyleLbl="fgAcc1" presStyleIdx="0" presStyleCnt="6" custScaleX="2968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B16324-EEA3-4403-927B-432DF5A65AAD}" type="pres">
      <dgm:prSet presAssocID="{CDA1C1BD-EA5E-4A9C-911F-C1A1BF9223C2}" presName="aSpace" presStyleCnt="0"/>
      <dgm:spPr/>
    </dgm:pt>
    <dgm:pt modelId="{0C80C94F-ACC3-483C-BBC2-C7667ECA371A}" type="pres">
      <dgm:prSet presAssocID="{B8C7E0C3-AA48-4C89-B3FC-47AFF690873C}" presName="aNode" presStyleLbl="fgAcc1" presStyleIdx="1" presStyleCnt="6" custScaleX="2969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DC7612-699B-41DE-BF81-F393BAE278DD}" type="pres">
      <dgm:prSet presAssocID="{B8C7E0C3-AA48-4C89-B3FC-47AFF690873C}" presName="aSpace" presStyleCnt="0"/>
      <dgm:spPr/>
    </dgm:pt>
    <dgm:pt modelId="{3CAC98DB-72ED-4BD9-8CF8-21E321156D4E}" type="pres">
      <dgm:prSet presAssocID="{5CE83166-3998-45FC-8BA3-C6FD528F0D5E}" presName="aNode" presStyleLbl="fgAcc1" presStyleIdx="2" presStyleCnt="6" custScaleX="2968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CEA9F4-55A9-45EA-81A3-A308BAEC9F2F}" type="pres">
      <dgm:prSet presAssocID="{5CE83166-3998-45FC-8BA3-C6FD528F0D5E}" presName="aSpace" presStyleCnt="0"/>
      <dgm:spPr/>
    </dgm:pt>
    <dgm:pt modelId="{5EE46CD3-5A05-42B5-838F-88417F0AC514}" type="pres">
      <dgm:prSet presAssocID="{B1799AD4-4E4A-41D3-A819-8F13663E0E14}" presName="aNode" presStyleLbl="fgAcc1" presStyleIdx="3" presStyleCnt="6" custScaleX="2968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DA18F7-76E5-4DA7-A1F2-9DD866537498}" type="pres">
      <dgm:prSet presAssocID="{B1799AD4-4E4A-41D3-A819-8F13663E0E14}" presName="aSpace" presStyleCnt="0"/>
      <dgm:spPr/>
    </dgm:pt>
    <dgm:pt modelId="{42CA9185-21B5-49AD-91BA-378CFF131778}" type="pres">
      <dgm:prSet presAssocID="{D114DF65-0856-4950-BC5B-8ADAFEFD3353}" presName="aNode" presStyleLbl="fgAcc1" presStyleIdx="4" presStyleCnt="6" custScaleX="2968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AACFE4-7F48-4E02-A758-694A306AB934}" type="pres">
      <dgm:prSet presAssocID="{D114DF65-0856-4950-BC5B-8ADAFEFD3353}" presName="aSpace" presStyleCnt="0"/>
      <dgm:spPr/>
    </dgm:pt>
    <dgm:pt modelId="{1B93C569-EF61-4DD1-B72E-8FF114640DA8}" type="pres">
      <dgm:prSet presAssocID="{E878C891-2959-4E39-BC80-5C495F074FBB}" presName="aNode" presStyleLbl="fgAcc1" presStyleIdx="5" presStyleCnt="6" custScaleX="2968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309BF4-3733-4F2D-A14F-294C250CCCE6}" type="pres">
      <dgm:prSet presAssocID="{E878C891-2959-4E39-BC80-5C495F074FBB}" presName="aSpace" presStyleCnt="0"/>
      <dgm:spPr/>
    </dgm:pt>
  </dgm:ptLst>
  <dgm:cxnLst>
    <dgm:cxn modelId="{3802E8F4-6C0A-4391-AD2C-86C9E7DDA2F8}" type="presOf" srcId="{5CE83166-3998-45FC-8BA3-C6FD528F0D5E}" destId="{3CAC98DB-72ED-4BD9-8CF8-21E321156D4E}" srcOrd="0" destOrd="0" presId="urn:microsoft.com/office/officeart/2005/8/layout/pyramid2"/>
    <dgm:cxn modelId="{B9C9354F-291B-4004-9E69-8239FBEB00A5}" srcId="{3CDE6CA8-09C4-4363-A379-8FB37F9E0B4F}" destId="{CDA1C1BD-EA5E-4A9C-911F-C1A1BF9223C2}" srcOrd="0" destOrd="0" parTransId="{BB231B09-248C-4EBA-8202-9DD59B4FD6D5}" sibTransId="{D6AFAADA-6DEC-4B64-94B7-60D7C7C847D4}"/>
    <dgm:cxn modelId="{4F6213E0-EA5B-448D-8A40-A384E9DE1F5A}" type="presOf" srcId="{D114DF65-0856-4950-BC5B-8ADAFEFD3353}" destId="{42CA9185-21B5-49AD-91BA-378CFF131778}" srcOrd="0" destOrd="0" presId="urn:microsoft.com/office/officeart/2005/8/layout/pyramid2"/>
    <dgm:cxn modelId="{A180A3C6-7B59-42CB-8F0F-AFB7CBB458F3}" srcId="{3CDE6CA8-09C4-4363-A379-8FB37F9E0B4F}" destId="{D114DF65-0856-4950-BC5B-8ADAFEFD3353}" srcOrd="4" destOrd="0" parTransId="{B220A366-3227-41DC-AE85-5C8F0CBF3048}" sibTransId="{FF369EF4-B0C1-44DB-A646-C6B3696F3D08}"/>
    <dgm:cxn modelId="{7D701F8A-94A2-45D4-8093-7B7AD14CAAD2}" type="presOf" srcId="{B1799AD4-4E4A-41D3-A819-8F13663E0E14}" destId="{5EE46CD3-5A05-42B5-838F-88417F0AC514}" srcOrd="0" destOrd="0" presId="urn:microsoft.com/office/officeart/2005/8/layout/pyramid2"/>
    <dgm:cxn modelId="{D225703D-3E3C-47EA-AB5C-DA77A621FE1C}" type="presOf" srcId="{B8C7E0C3-AA48-4C89-B3FC-47AFF690873C}" destId="{0C80C94F-ACC3-483C-BBC2-C7667ECA371A}" srcOrd="0" destOrd="0" presId="urn:microsoft.com/office/officeart/2005/8/layout/pyramid2"/>
    <dgm:cxn modelId="{AC9DAA33-86DD-4231-BC31-A12BA6BE596F}" type="presOf" srcId="{3CDE6CA8-09C4-4363-A379-8FB37F9E0B4F}" destId="{75662524-8B32-44AD-B8B2-0F611ED75E14}" srcOrd="0" destOrd="0" presId="urn:microsoft.com/office/officeart/2005/8/layout/pyramid2"/>
    <dgm:cxn modelId="{E1D3C6A9-846D-42E6-9035-50613C9FDB06}" type="presOf" srcId="{E878C891-2959-4E39-BC80-5C495F074FBB}" destId="{1B93C569-EF61-4DD1-B72E-8FF114640DA8}" srcOrd="0" destOrd="0" presId="urn:microsoft.com/office/officeart/2005/8/layout/pyramid2"/>
    <dgm:cxn modelId="{B9815DC8-362C-4292-8EFE-696B8D53E4A7}" srcId="{3CDE6CA8-09C4-4363-A379-8FB37F9E0B4F}" destId="{E878C891-2959-4E39-BC80-5C495F074FBB}" srcOrd="5" destOrd="0" parTransId="{8CA9E45A-D70F-4C93-BA98-E89FA0F5A56E}" sibTransId="{4774EB7B-EC99-43CF-AAC0-D04B5FC0F9E1}"/>
    <dgm:cxn modelId="{4930EC12-5D79-4381-9C42-0640ED12B70A}" srcId="{3CDE6CA8-09C4-4363-A379-8FB37F9E0B4F}" destId="{B1799AD4-4E4A-41D3-A819-8F13663E0E14}" srcOrd="3" destOrd="0" parTransId="{ADC200CD-98E6-4370-B512-7BC7640375FA}" sibTransId="{41B309FB-9AC6-49EC-BF4F-56C7D832A3A2}"/>
    <dgm:cxn modelId="{333275C1-2610-403F-9A9C-F826963084EA}" srcId="{3CDE6CA8-09C4-4363-A379-8FB37F9E0B4F}" destId="{5CE83166-3998-45FC-8BA3-C6FD528F0D5E}" srcOrd="2" destOrd="0" parTransId="{E554022C-14B0-4577-86BE-AD50FCE6EAF1}" sibTransId="{E4A5A2AA-4631-4CB5-90A1-30DEB889BE63}"/>
    <dgm:cxn modelId="{7BD5B321-1256-488C-9791-B74D3F3E9632}" srcId="{3CDE6CA8-09C4-4363-A379-8FB37F9E0B4F}" destId="{B8C7E0C3-AA48-4C89-B3FC-47AFF690873C}" srcOrd="1" destOrd="0" parTransId="{884E194D-4353-477C-8582-6F4AA234471B}" sibTransId="{134AC8CB-EA1F-49B9-BB69-803F76C846C0}"/>
    <dgm:cxn modelId="{B363C998-397E-494E-972B-ED4B56A141E6}" type="presOf" srcId="{CDA1C1BD-EA5E-4A9C-911F-C1A1BF9223C2}" destId="{6D4E7CB2-6660-41EF-AA86-04F7523C63F2}" srcOrd="0" destOrd="0" presId="urn:microsoft.com/office/officeart/2005/8/layout/pyramid2"/>
    <dgm:cxn modelId="{D8C97BA7-D549-4EE7-BB76-D27868FB6B03}" type="presParOf" srcId="{75662524-8B32-44AD-B8B2-0F611ED75E14}" destId="{75D95F72-A4B1-4E7D-8B6A-96676C8F3FB8}" srcOrd="0" destOrd="0" presId="urn:microsoft.com/office/officeart/2005/8/layout/pyramid2"/>
    <dgm:cxn modelId="{F7204D24-6A86-4979-A0FB-0814AE5CE4E5}" type="presParOf" srcId="{75662524-8B32-44AD-B8B2-0F611ED75E14}" destId="{387980EC-282E-4145-AD9D-B5123B841C48}" srcOrd="1" destOrd="0" presId="urn:microsoft.com/office/officeart/2005/8/layout/pyramid2"/>
    <dgm:cxn modelId="{661D7EA5-7C29-4E36-A5AA-2DCEA948BEB8}" type="presParOf" srcId="{387980EC-282E-4145-AD9D-B5123B841C48}" destId="{6D4E7CB2-6660-41EF-AA86-04F7523C63F2}" srcOrd="0" destOrd="0" presId="urn:microsoft.com/office/officeart/2005/8/layout/pyramid2"/>
    <dgm:cxn modelId="{14508349-52F9-4C19-B375-F891F5323DE2}" type="presParOf" srcId="{387980EC-282E-4145-AD9D-B5123B841C48}" destId="{F5B16324-EEA3-4403-927B-432DF5A65AAD}" srcOrd="1" destOrd="0" presId="urn:microsoft.com/office/officeart/2005/8/layout/pyramid2"/>
    <dgm:cxn modelId="{15E1F82E-4724-4506-9441-F77224841F49}" type="presParOf" srcId="{387980EC-282E-4145-AD9D-B5123B841C48}" destId="{0C80C94F-ACC3-483C-BBC2-C7667ECA371A}" srcOrd="2" destOrd="0" presId="urn:microsoft.com/office/officeart/2005/8/layout/pyramid2"/>
    <dgm:cxn modelId="{E257B21E-59C8-4A85-9D70-6BEF5A1C7F10}" type="presParOf" srcId="{387980EC-282E-4145-AD9D-B5123B841C48}" destId="{F3DC7612-699B-41DE-BF81-F393BAE278DD}" srcOrd="3" destOrd="0" presId="urn:microsoft.com/office/officeart/2005/8/layout/pyramid2"/>
    <dgm:cxn modelId="{7D684337-659C-41C2-B07B-F12920CFB466}" type="presParOf" srcId="{387980EC-282E-4145-AD9D-B5123B841C48}" destId="{3CAC98DB-72ED-4BD9-8CF8-21E321156D4E}" srcOrd="4" destOrd="0" presId="urn:microsoft.com/office/officeart/2005/8/layout/pyramid2"/>
    <dgm:cxn modelId="{0E6CB2E6-7198-4D12-B625-4B5C04D1B853}" type="presParOf" srcId="{387980EC-282E-4145-AD9D-B5123B841C48}" destId="{B2CEA9F4-55A9-45EA-81A3-A308BAEC9F2F}" srcOrd="5" destOrd="0" presId="urn:microsoft.com/office/officeart/2005/8/layout/pyramid2"/>
    <dgm:cxn modelId="{0A6C6358-3ADD-406E-BD73-51FDC1F3B59C}" type="presParOf" srcId="{387980EC-282E-4145-AD9D-B5123B841C48}" destId="{5EE46CD3-5A05-42B5-838F-88417F0AC514}" srcOrd="6" destOrd="0" presId="urn:microsoft.com/office/officeart/2005/8/layout/pyramid2"/>
    <dgm:cxn modelId="{28F4A4EB-7416-4D6C-A745-A4D6991B8795}" type="presParOf" srcId="{387980EC-282E-4145-AD9D-B5123B841C48}" destId="{00DA18F7-76E5-4DA7-A1F2-9DD866537498}" srcOrd="7" destOrd="0" presId="urn:microsoft.com/office/officeart/2005/8/layout/pyramid2"/>
    <dgm:cxn modelId="{D66EF283-FECB-41BF-A03A-9E8B0BD6381E}" type="presParOf" srcId="{387980EC-282E-4145-AD9D-B5123B841C48}" destId="{42CA9185-21B5-49AD-91BA-378CFF131778}" srcOrd="8" destOrd="0" presId="urn:microsoft.com/office/officeart/2005/8/layout/pyramid2"/>
    <dgm:cxn modelId="{779F82E6-7658-4840-B20C-7509A12BD963}" type="presParOf" srcId="{387980EC-282E-4145-AD9D-B5123B841C48}" destId="{5BAACFE4-7F48-4E02-A758-694A306AB934}" srcOrd="9" destOrd="0" presId="urn:microsoft.com/office/officeart/2005/8/layout/pyramid2"/>
    <dgm:cxn modelId="{652DAFA8-8972-4DE0-8DA4-AF4D68D947B0}" type="presParOf" srcId="{387980EC-282E-4145-AD9D-B5123B841C48}" destId="{1B93C569-EF61-4DD1-B72E-8FF114640DA8}" srcOrd="10" destOrd="0" presId="urn:microsoft.com/office/officeart/2005/8/layout/pyramid2"/>
    <dgm:cxn modelId="{F5B0155F-69AD-4507-A7DC-1E1AA80F4E0F}" type="presParOf" srcId="{387980EC-282E-4145-AD9D-B5123B841C48}" destId="{52309BF4-3733-4F2D-A14F-294C250CCCE6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C30966-8321-4527-BFAB-11C9A9FE7CA9}">
      <dsp:nvSpPr>
        <dsp:cNvPr id="0" name=""/>
        <dsp:cNvSpPr/>
      </dsp:nvSpPr>
      <dsp:spPr>
        <a:xfrm>
          <a:off x="2198913" y="2054"/>
          <a:ext cx="936172" cy="9024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Capture </a:t>
          </a:r>
          <a:endParaRPr lang="en-US" sz="1200" b="1" kern="1200" dirty="0"/>
        </a:p>
      </dsp:txBody>
      <dsp:txXfrm>
        <a:off x="2336012" y="134216"/>
        <a:ext cx="661974" cy="638132"/>
      </dsp:txXfrm>
    </dsp:sp>
    <dsp:sp modelId="{2649A84D-7336-447F-9140-7B403843067C}">
      <dsp:nvSpPr>
        <dsp:cNvPr id="0" name=""/>
        <dsp:cNvSpPr/>
      </dsp:nvSpPr>
      <dsp:spPr>
        <a:xfrm rot="1542857">
          <a:off x="3161143" y="594914"/>
          <a:ext cx="232382" cy="304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3164595" y="640706"/>
        <a:ext cx="162667" cy="182747"/>
      </dsp:txXfrm>
    </dsp:sp>
    <dsp:sp modelId="{5ED48159-E7D4-47C1-8D35-E2F51ABEB82C}">
      <dsp:nvSpPr>
        <dsp:cNvPr id="0" name=""/>
        <dsp:cNvSpPr/>
      </dsp:nvSpPr>
      <dsp:spPr>
        <a:xfrm>
          <a:off x="3436093" y="589729"/>
          <a:ext cx="902456" cy="9024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Process</a:t>
          </a:r>
          <a:endParaRPr lang="en-US" sz="1200" b="1" kern="1200"/>
        </a:p>
      </dsp:txBody>
      <dsp:txXfrm>
        <a:off x="3568255" y="721891"/>
        <a:ext cx="638132" cy="638132"/>
      </dsp:txXfrm>
    </dsp:sp>
    <dsp:sp modelId="{7958442B-EFAF-4EA8-8E6D-93B63F454720}">
      <dsp:nvSpPr>
        <dsp:cNvPr id="0" name=""/>
        <dsp:cNvSpPr/>
      </dsp:nvSpPr>
      <dsp:spPr>
        <a:xfrm rot="4628571">
          <a:off x="3916730" y="1542306"/>
          <a:ext cx="239558" cy="304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3944668" y="1568189"/>
        <a:ext cx="167691" cy="182747"/>
      </dsp:txXfrm>
    </dsp:sp>
    <dsp:sp modelId="{AE7CBC3D-845F-49CE-891F-CF2A7F625715}">
      <dsp:nvSpPr>
        <dsp:cNvPr id="0" name=""/>
        <dsp:cNvSpPr/>
      </dsp:nvSpPr>
      <dsp:spPr>
        <a:xfrm>
          <a:off x="3737487" y="1910225"/>
          <a:ext cx="902456" cy="9024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Access</a:t>
          </a:r>
          <a:endParaRPr lang="en-US" sz="1200" b="1" kern="1200"/>
        </a:p>
      </dsp:txBody>
      <dsp:txXfrm>
        <a:off x="3869649" y="2042387"/>
        <a:ext cx="638132" cy="638132"/>
      </dsp:txXfrm>
    </dsp:sp>
    <dsp:sp modelId="{5B2EBCFC-FCA6-4F33-B591-5A9B17D3B8C1}">
      <dsp:nvSpPr>
        <dsp:cNvPr id="0" name=""/>
        <dsp:cNvSpPr/>
      </dsp:nvSpPr>
      <dsp:spPr>
        <a:xfrm rot="7714286">
          <a:off x="3669347" y="2721024"/>
          <a:ext cx="222344" cy="304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3723493" y="2755865"/>
        <a:ext cx="155641" cy="182747"/>
      </dsp:txXfrm>
    </dsp:sp>
    <dsp:sp modelId="{AD7CDFBB-A0AE-4B8C-BE0D-C06399947B7D}">
      <dsp:nvSpPr>
        <dsp:cNvPr id="0" name=""/>
        <dsp:cNvSpPr/>
      </dsp:nvSpPr>
      <dsp:spPr>
        <a:xfrm>
          <a:off x="2791368" y="2969180"/>
          <a:ext cx="1105716" cy="9024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Integrate</a:t>
          </a:r>
          <a:endParaRPr lang="en-US" sz="1200" b="1" kern="1200"/>
        </a:p>
      </dsp:txBody>
      <dsp:txXfrm>
        <a:off x="2953296" y="3101342"/>
        <a:ext cx="781860" cy="638132"/>
      </dsp:txXfrm>
    </dsp:sp>
    <dsp:sp modelId="{D6E8B559-D7EE-46EB-91CB-690F96133475}">
      <dsp:nvSpPr>
        <dsp:cNvPr id="0" name=""/>
        <dsp:cNvSpPr/>
      </dsp:nvSpPr>
      <dsp:spPr>
        <a:xfrm rot="10800000">
          <a:off x="2591958" y="3268119"/>
          <a:ext cx="140916" cy="304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2634233" y="3329035"/>
        <a:ext cx="98641" cy="182747"/>
      </dsp:txXfrm>
    </dsp:sp>
    <dsp:sp modelId="{EEB2E0AE-FD65-447E-BA62-E7E3CF5B6CEF}">
      <dsp:nvSpPr>
        <dsp:cNvPr id="0" name=""/>
        <dsp:cNvSpPr/>
      </dsp:nvSpPr>
      <dsp:spPr>
        <a:xfrm>
          <a:off x="1454056" y="2969180"/>
          <a:ext cx="1071432" cy="9024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Measure</a:t>
          </a:r>
          <a:endParaRPr lang="en-US" sz="1200" b="1" kern="1200" dirty="0"/>
        </a:p>
      </dsp:txBody>
      <dsp:txXfrm>
        <a:off x="1610964" y="3101342"/>
        <a:ext cx="757616" cy="638132"/>
      </dsp:txXfrm>
    </dsp:sp>
    <dsp:sp modelId="{6A4F0C64-6CA0-41D1-B508-25C40DD14B6F}">
      <dsp:nvSpPr>
        <dsp:cNvPr id="0" name=""/>
        <dsp:cNvSpPr/>
      </dsp:nvSpPr>
      <dsp:spPr>
        <a:xfrm rot="13885714">
          <a:off x="1450413" y="2732721"/>
          <a:ext cx="224789" cy="304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1505155" y="2819999"/>
        <a:ext cx="157352" cy="182747"/>
      </dsp:txXfrm>
    </dsp:sp>
    <dsp:sp modelId="{94B0FE9B-0415-429E-9B5D-373612D35A8B}">
      <dsp:nvSpPr>
        <dsp:cNvPr id="0" name=""/>
        <dsp:cNvSpPr/>
      </dsp:nvSpPr>
      <dsp:spPr>
        <a:xfrm>
          <a:off x="694055" y="1910225"/>
          <a:ext cx="902456" cy="9024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Store</a:t>
          </a:r>
          <a:endParaRPr lang="en-US" sz="1200" b="1" kern="1200"/>
        </a:p>
      </dsp:txBody>
      <dsp:txXfrm>
        <a:off x="826217" y="2042387"/>
        <a:ext cx="638132" cy="638132"/>
      </dsp:txXfrm>
    </dsp:sp>
    <dsp:sp modelId="{552065D0-95E5-4057-88E4-D42DD651F21A}">
      <dsp:nvSpPr>
        <dsp:cNvPr id="0" name=""/>
        <dsp:cNvSpPr/>
      </dsp:nvSpPr>
      <dsp:spPr>
        <a:xfrm rot="16971429">
          <a:off x="1174693" y="1555526"/>
          <a:ext cx="239558" cy="304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1202631" y="1651475"/>
        <a:ext cx="167691" cy="182747"/>
      </dsp:txXfrm>
    </dsp:sp>
    <dsp:sp modelId="{85A4AE2A-BA55-4503-91DF-7A9D84FEE65D}">
      <dsp:nvSpPr>
        <dsp:cNvPr id="0" name=""/>
        <dsp:cNvSpPr/>
      </dsp:nvSpPr>
      <dsp:spPr>
        <a:xfrm>
          <a:off x="995450" y="589729"/>
          <a:ext cx="902456" cy="9024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Govern</a:t>
          </a:r>
          <a:endParaRPr lang="en-US" sz="1200" b="1" kern="1200" dirty="0"/>
        </a:p>
      </dsp:txBody>
      <dsp:txXfrm>
        <a:off x="1127612" y="721891"/>
        <a:ext cx="638132" cy="638132"/>
      </dsp:txXfrm>
    </dsp:sp>
    <dsp:sp modelId="{57BEA91E-19CB-4B6B-A651-FDE43B986849}">
      <dsp:nvSpPr>
        <dsp:cNvPr id="0" name=""/>
        <dsp:cNvSpPr/>
      </dsp:nvSpPr>
      <dsp:spPr>
        <a:xfrm rot="20057143">
          <a:off x="1928622" y="600621"/>
          <a:ext cx="232382" cy="304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1932074" y="676661"/>
        <a:ext cx="162667" cy="1827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D95F72-A4B1-4E7D-8B6A-96676C8F3FB8}">
      <dsp:nvSpPr>
        <dsp:cNvPr id="0" name=""/>
        <dsp:cNvSpPr/>
      </dsp:nvSpPr>
      <dsp:spPr>
        <a:xfrm>
          <a:off x="229700" y="0"/>
          <a:ext cx="6934203" cy="32766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4E7CB2-6660-41EF-AA86-04F7523C63F2}">
      <dsp:nvSpPr>
        <dsp:cNvPr id="0" name=""/>
        <dsp:cNvSpPr/>
      </dsp:nvSpPr>
      <dsp:spPr>
        <a:xfrm>
          <a:off x="1600704" y="329419"/>
          <a:ext cx="6321983" cy="3878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Improve the overall efficiency of delivering EDM services</a:t>
          </a:r>
          <a:endParaRPr lang="en-US" sz="1400" b="1" kern="1200" dirty="0"/>
        </a:p>
      </dsp:txBody>
      <dsp:txXfrm>
        <a:off x="1619636" y="348351"/>
        <a:ext cx="6284119" cy="349952"/>
      </dsp:txXfrm>
    </dsp:sp>
    <dsp:sp modelId="{0C80C94F-ACC3-483C-BBC2-C7667ECA371A}">
      <dsp:nvSpPr>
        <dsp:cNvPr id="0" name=""/>
        <dsp:cNvSpPr/>
      </dsp:nvSpPr>
      <dsp:spPr>
        <a:xfrm>
          <a:off x="1599693" y="765713"/>
          <a:ext cx="6324006" cy="3878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Reduce overall costs of EDM throughout UF</a:t>
          </a:r>
          <a:endParaRPr lang="en-US" sz="1400" b="1" kern="1200" dirty="0"/>
        </a:p>
      </dsp:txBody>
      <dsp:txXfrm>
        <a:off x="1618625" y="784645"/>
        <a:ext cx="6286142" cy="349952"/>
      </dsp:txXfrm>
    </dsp:sp>
    <dsp:sp modelId="{3CAC98DB-72ED-4BD9-8CF8-21E321156D4E}">
      <dsp:nvSpPr>
        <dsp:cNvPr id="0" name=""/>
        <dsp:cNvSpPr/>
      </dsp:nvSpPr>
      <dsp:spPr>
        <a:xfrm>
          <a:off x="1600204" y="1202006"/>
          <a:ext cx="6322984" cy="3878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Integrate EDM with existing UF systems like PeopleSoft</a:t>
          </a:r>
          <a:endParaRPr lang="en-US" sz="1400" b="1" kern="1200" dirty="0"/>
        </a:p>
      </dsp:txBody>
      <dsp:txXfrm>
        <a:off x="1619136" y="1220938"/>
        <a:ext cx="6285120" cy="349952"/>
      </dsp:txXfrm>
    </dsp:sp>
    <dsp:sp modelId="{5EE46CD3-5A05-42B5-838F-88417F0AC514}">
      <dsp:nvSpPr>
        <dsp:cNvPr id="0" name=""/>
        <dsp:cNvSpPr/>
      </dsp:nvSpPr>
      <dsp:spPr>
        <a:xfrm>
          <a:off x="1600204" y="1638300"/>
          <a:ext cx="6322984" cy="3878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Centralize management and provisioning of EDM solution</a:t>
          </a:r>
          <a:endParaRPr lang="en-US" sz="1400" b="1" kern="1200" dirty="0"/>
        </a:p>
      </dsp:txBody>
      <dsp:txXfrm>
        <a:off x="1619136" y="1657232"/>
        <a:ext cx="6285120" cy="349952"/>
      </dsp:txXfrm>
    </dsp:sp>
    <dsp:sp modelId="{42CA9185-21B5-49AD-91BA-378CFF131778}">
      <dsp:nvSpPr>
        <dsp:cNvPr id="0" name=""/>
        <dsp:cNvSpPr/>
      </dsp:nvSpPr>
      <dsp:spPr>
        <a:xfrm>
          <a:off x="1600204" y="2074593"/>
          <a:ext cx="6322984" cy="3878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Apply records compliance and governance consistently throughout UF</a:t>
          </a:r>
          <a:endParaRPr lang="en-US" sz="1400" b="1" kern="1200" dirty="0"/>
        </a:p>
      </dsp:txBody>
      <dsp:txXfrm>
        <a:off x="1619136" y="2093525"/>
        <a:ext cx="6285120" cy="349952"/>
      </dsp:txXfrm>
    </dsp:sp>
    <dsp:sp modelId="{1B93C569-EF61-4DD1-B72E-8FF114640DA8}">
      <dsp:nvSpPr>
        <dsp:cNvPr id="0" name=""/>
        <dsp:cNvSpPr/>
      </dsp:nvSpPr>
      <dsp:spPr>
        <a:xfrm>
          <a:off x="1600204" y="2510886"/>
          <a:ext cx="6322984" cy="3878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Improve document retrieval through multiple channel distribution</a:t>
          </a:r>
          <a:endParaRPr lang="en-US" sz="1400" b="1" kern="1200" dirty="0"/>
        </a:p>
      </dsp:txBody>
      <dsp:txXfrm>
        <a:off x="1619136" y="2529818"/>
        <a:ext cx="6285120" cy="349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E9FF1-2408-4F19-A7DC-4BA619E97880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B919F-209E-4ACE-A0D1-939EE690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684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Capture - imaging, electronic documents, data entry, meta-data extraction, automated data extraction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 - work flow (automated decision routing), business process improvement, locking and version control 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- client interfaces, mobile clients, email clients, contextual search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Integrate - email integration, PeopleSoft integration, distribution of content to other applications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 - improve processing efficiency, audit readiness, track document ROI, generate dashboards, process performance (work flow effectiveness)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Store - file storage and archiving, data vaulting, back up, off line storage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Governance - automated and custom retention policies. security and protection, provisioning, compliance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B919F-209E-4ACE-A0D1-939EE6906E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25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/>
          </a:bodyPr>
          <a:lstStyle>
            <a:lvl1pPr algn="r">
              <a:defRPr sz="4800" b="1">
                <a:solidFill>
                  <a:srgbClr val="00539B"/>
                </a:solidFill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6553200" y="4800600"/>
            <a:ext cx="1920240" cy="36576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  <a:extLst/>
          </a:lstStyle>
          <a:p>
            <a:fld id="{42F1F1E9-2AB1-44B4-980C-25193A48E369}" type="datetimeFigureOut">
              <a:rPr lang="en-US" smtClean="0"/>
              <a:pPr/>
              <a:t>11/19/2015</a:t>
            </a:fld>
            <a:endParaRPr lang="en-US" dirty="0"/>
          </a:p>
        </p:txBody>
      </p:sp>
      <p:sp>
        <p:nvSpPr>
          <p:cNvPr id="21" name="Rectangle 19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03429"/>
            <a:ext cx="2286000" cy="204342"/>
          </a:xfrm>
          <a:prstGeom prst="rect">
            <a:avLst/>
          </a:prstGeom>
        </p:spPr>
      </p:pic>
      <p:sp>
        <p:nvSpPr>
          <p:cNvPr id="25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extBox 25"/>
          <p:cNvSpPr txBox="1"/>
          <p:nvPr userDrawn="1"/>
        </p:nvSpPr>
        <p:spPr>
          <a:xfrm>
            <a:off x="7391400" y="655022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www.it.ufl.edu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effectLst/>
        </p:spPr>
        <p:txBody>
          <a:bodyPr rtlCol="0"/>
          <a:lstStyle>
            <a:lvl1pPr>
              <a:defRPr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1250"/>
          </a:xfrm>
        </p:spPr>
        <p:txBody>
          <a:bodyPr anchor="ctr"/>
          <a:lstStyle>
            <a:lvl1pPr>
              <a:defRPr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4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9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03429"/>
            <a:ext cx="2286000" cy="204342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>
            <a:off x="7391400" y="655022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www.it.ufl.edu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9" name="Rectangle 19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1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03429"/>
            <a:ext cx="2286000" cy="204342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>
            <a:off x="7391400" y="655022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www.it.ufl.edu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9" r:id="rId3"/>
    <p:sldLayoutId id="2147483691" r:id="rId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rgbClr val="00539B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.ufl.edu/edm/" TargetMode="External"/><Relationship Id="rId2" Type="http://schemas.openxmlformats.org/officeDocument/2006/relationships/hyperlink" Target="mailto:DocumentManagement@connect.ufl.edu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.ufl.edu/edm/resources/training/" TargetMode="External"/><Relationship Id="rId2" Type="http://schemas.openxmlformats.org/officeDocument/2006/relationships/hyperlink" Target="http://go.onbase.com/OnBase-View-Demo-Page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Enterprise Document Management (EDM)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Frank Medina &amp; Pate Cantrell</a:t>
            </a:r>
          </a:p>
          <a:p>
            <a:r>
              <a:rPr lang="en-US" dirty="0" smtClean="0"/>
              <a:t>UF IT Enterprise Systems</a:t>
            </a:r>
          </a:p>
          <a:p>
            <a:endParaRPr lang="en-US" dirty="0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>
          <a:xfrm>
            <a:off x="6172200" y="5257800"/>
            <a:ext cx="2225040" cy="36576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5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EDM 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9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610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Migrations Complete</a:t>
            </a:r>
          </a:p>
          <a:p>
            <a:pPr lvl="1"/>
            <a:r>
              <a:rPr lang="en-US" dirty="0" smtClean="0"/>
              <a:t>Human Resources</a:t>
            </a:r>
          </a:p>
          <a:p>
            <a:pPr lvl="1"/>
            <a:r>
              <a:rPr lang="en-US" dirty="0" smtClean="0"/>
              <a:t>Admissions/Registrar</a:t>
            </a:r>
          </a:p>
          <a:p>
            <a:pPr lvl="1"/>
            <a:r>
              <a:rPr lang="en-US" dirty="0" smtClean="0"/>
              <a:t>Student Financial Affairs</a:t>
            </a:r>
          </a:p>
          <a:p>
            <a:pPr lvl="1"/>
            <a:r>
              <a:rPr lang="en-US" dirty="0" smtClean="0"/>
              <a:t>University Bursar</a:t>
            </a:r>
          </a:p>
          <a:p>
            <a:pPr lvl="1"/>
            <a:r>
              <a:rPr lang="en-US" dirty="0" smtClean="0"/>
              <a:t>Finance</a:t>
            </a:r>
          </a:p>
          <a:p>
            <a:pPr lvl="1"/>
            <a:r>
              <a:rPr lang="en-US" dirty="0"/>
              <a:t>College of Liberal Arts and Sciences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Migrations in Progress</a:t>
            </a:r>
          </a:p>
          <a:p>
            <a:pPr lvl="1"/>
            <a:r>
              <a:rPr lang="en-US" dirty="0" smtClean="0"/>
              <a:t>Grants Management</a:t>
            </a:r>
          </a:p>
          <a:p>
            <a:pPr lvl="1"/>
            <a:r>
              <a:rPr lang="en-US" dirty="0" smtClean="0"/>
              <a:t>Graduate School</a:t>
            </a:r>
          </a:p>
          <a:p>
            <a:pPr lvl="1"/>
            <a:endParaRPr lang="en-US" dirty="0" smtClean="0"/>
          </a:p>
          <a:p>
            <a:pPr lvl="0"/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1112838"/>
          </a:xfrm>
        </p:spPr>
        <p:txBody>
          <a:bodyPr>
            <a:normAutofit/>
          </a:bodyPr>
          <a:lstStyle/>
          <a:p>
            <a:r>
              <a:rPr lang="en-US" dirty="0" smtClean="0"/>
              <a:t>EDM 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58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9"/>
            <a:ext cx="3276600" cy="150527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800" b="1" dirty="0" smtClean="0"/>
              <a:t>OnBase Team</a:t>
            </a:r>
          </a:p>
          <a:p>
            <a:r>
              <a:rPr lang="en-US" sz="2800" dirty="0" smtClean="0"/>
              <a:t>Frank Medina</a:t>
            </a:r>
          </a:p>
          <a:p>
            <a:r>
              <a:rPr lang="en-US" sz="2800" dirty="0" smtClean="0"/>
              <a:t>Robin </a:t>
            </a:r>
            <a:r>
              <a:rPr lang="en-US" sz="2800" dirty="0" err="1" smtClean="0"/>
              <a:t>Marrin</a:t>
            </a: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1112838"/>
          </a:xfrm>
        </p:spPr>
        <p:txBody>
          <a:bodyPr>
            <a:normAutofit/>
          </a:bodyPr>
          <a:lstStyle/>
          <a:p>
            <a:r>
              <a:rPr lang="en-US" dirty="0" smtClean="0"/>
              <a:t>EDM Team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81400" y="1981200"/>
            <a:ext cx="4572000" cy="10054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800" dirty="0"/>
              <a:t>Tracy Crichton 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800" dirty="0"/>
              <a:t>Robert Bull  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04800" y="3657600"/>
            <a:ext cx="7848600" cy="243840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Font typeface="Wingdings 3"/>
              <a:buNone/>
            </a:pPr>
            <a:r>
              <a:rPr lang="en-US" sz="2800" b="1" dirty="0" smtClean="0"/>
              <a:t>OnBase Resources</a:t>
            </a:r>
          </a:p>
          <a:p>
            <a:r>
              <a:rPr lang="en-US" sz="2800" dirty="0" smtClean="0">
                <a:hlinkClick r:id="rId2"/>
              </a:rPr>
              <a:t>DocumentManagement@ad.ufl.edu</a:t>
            </a:r>
            <a:endParaRPr lang="en-US" sz="2800" dirty="0" smtClean="0"/>
          </a:p>
          <a:p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://www.it.ufl.edu/edm</a:t>
            </a:r>
            <a:r>
              <a:rPr lang="en-US" sz="2800" dirty="0" smtClean="0">
                <a:hlinkClick r:id="rId3"/>
              </a:rPr>
              <a:t>/</a:t>
            </a:r>
            <a:endParaRPr lang="en-US" sz="28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3016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610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Watch product demo @  </a:t>
            </a:r>
            <a:r>
              <a:rPr lang="en-US" u="sng" dirty="0" smtClean="0">
                <a:hlinkClick r:id="rId2"/>
              </a:rPr>
              <a:t>http</a:t>
            </a:r>
            <a:r>
              <a:rPr lang="en-US" u="sng" dirty="0">
                <a:hlinkClick r:id="rId2"/>
              </a:rPr>
              <a:t>://</a:t>
            </a:r>
            <a:r>
              <a:rPr lang="en-US" u="sng" dirty="0" smtClean="0">
                <a:hlinkClick r:id="rId2"/>
              </a:rPr>
              <a:t>go.onbase.com/OnBase-View-Demo-Page.html</a:t>
            </a:r>
            <a:endParaRPr lang="en-US" u="sng" dirty="0" smtClean="0"/>
          </a:p>
          <a:p>
            <a:endParaRPr lang="en-US" u="sng" dirty="0" smtClean="0"/>
          </a:p>
          <a:p>
            <a:r>
              <a:rPr lang="en-US" b="1" dirty="0" smtClean="0"/>
              <a:t>Premium Subscription Library– </a:t>
            </a:r>
            <a:r>
              <a:rPr lang="en-US" dirty="0" smtClean="0"/>
              <a:t>we have a enterprise wide subscription to the OnBase training library. To access, please see</a:t>
            </a:r>
          </a:p>
          <a:p>
            <a:pPr marL="365760" lvl="1" indent="0">
              <a:buNone/>
            </a:pPr>
            <a:r>
              <a:rPr lang="en-US" dirty="0">
                <a:hlinkClick r:id="rId3"/>
              </a:rPr>
              <a:t>http://www.it.ufl.edu/edm/resources/training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1112838"/>
          </a:xfrm>
        </p:spPr>
        <p:txBody>
          <a:bodyPr>
            <a:normAutofit/>
          </a:bodyPr>
          <a:lstStyle/>
          <a:p>
            <a:r>
              <a:rPr lang="en-US" dirty="0" smtClean="0"/>
              <a:t>EDM 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74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94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1125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752600"/>
            <a:ext cx="7924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Service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Costs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Next Steps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Questions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3715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EDM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84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 Defined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703579"/>
              </p:ext>
            </p:extLst>
          </p:nvPr>
        </p:nvGraphicFramePr>
        <p:xfrm>
          <a:off x="3799114" y="1676400"/>
          <a:ext cx="5334000" cy="3873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1752600"/>
            <a:ext cx="3962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Enterprise </a:t>
            </a:r>
            <a:r>
              <a:rPr lang="en-US" dirty="0" smtClean="0"/>
              <a:t>Document </a:t>
            </a:r>
            <a:r>
              <a:rPr lang="en-US" dirty="0"/>
              <a:t>Management (</a:t>
            </a:r>
            <a:r>
              <a:rPr lang="en-US" b="1" dirty="0" smtClean="0"/>
              <a:t>EDM</a:t>
            </a:r>
            <a:r>
              <a:rPr lang="en-US" dirty="0"/>
              <a:t>) is the strategies, methods and tools used to capture, manage, </a:t>
            </a:r>
            <a:r>
              <a:rPr lang="en-US" dirty="0" smtClean="0"/>
              <a:t>store, </a:t>
            </a:r>
            <a:r>
              <a:rPr lang="en-US" dirty="0"/>
              <a:t>preserve, and deliver content and documents related to organizational processes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smtClean="0"/>
              <a:t>EDM</a:t>
            </a:r>
            <a:r>
              <a:rPr lang="en-US" dirty="0" smtClean="0"/>
              <a:t> contains several components that integrate to create management processes and procedures.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54069" y="3200400"/>
            <a:ext cx="15611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Components of Enterprise Document Management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0661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 Goals at UF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39638827"/>
              </p:ext>
            </p:extLst>
          </p:nvPr>
        </p:nvGraphicFramePr>
        <p:xfrm>
          <a:off x="457200" y="3124200"/>
          <a:ext cx="81534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400" y="1295401"/>
            <a:ext cx="8001000" cy="1981200"/>
          </a:xfrm>
        </p:spPr>
        <p:txBody>
          <a:bodyPr/>
          <a:lstStyle/>
          <a:p>
            <a:pPr marL="109728" indent="0">
              <a:buNone/>
            </a:pPr>
            <a:r>
              <a:rPr lang="en-US" b="1" i="1" dirty="0" smtClean="0"/>
              <a:t>Select and implement a centralized EDM solution to manage UF’s document imaging, storage, retention &amp; retrieval needs considering requirements such as training, governance, and support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74854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610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Capture </a:t>
            </a:r>
            <a:r>
              <a:rPr lang="en-US" dirty="0" smtClean="0"/>
              <a:t>and classify paper or electronic documents via scanner, batch import, etc.</a:t>
            </a:r>
          </a:p>
          <a:p>
            <a:r>
              <a:rPr lang="en-US" b="1" dirty="0" smtClean="0"/>
              <a:t>Process</a:t>
            </a:r>
            <a:r>
              <a:rPr lang="en-US" dirty="0" smtClean="0"/>
              <a:t> the documents efficiently</a:t>
            </a:r>
          </a:p>
          <a:p>
            <a:r>
              <a:rPr lang="en-US" b="1" dirty="0" smtClean="0"/>
              <a:t>Access</a:t>
            </a:r>
            <a:r>
              <a:rPr lang="en-US" dirty="0" smtClean="0"/>
              <a:t> information quickly and easily from anywhere </a:t>
            </a:r>
          </a:p>
          <a:p>
            <a:r>
              <a:rPr lang="en-US" b="1" dirty="0" smtClean="0"/>
              <a:t>Integrate</a:t>
            </a:r>
            <a:r>
              <a:rPr lang="en-US" dirty="0" smtClean="0"/>
              <a:t> related documents with business applications and solutions</a:t>
            </a:r>
          </a:p>
          <a:p>
            <a:r>
              <a:rPr lang="en-US" b="1" dirty="0" smtClean="0"/>
              <a:t>Measure</a:t>
            </a:r>
            <a:r>
              <a:rPr lang="en-US" dirty="0" smtClean="0"/>
              <a:t>, monitor, and report on the information and activity within the system </a:t>
            </a:r>
          </a:p>
          <a:p>
            <a:r>
              <a:rPr lang="en-US" b="1" dirty="0" smtClean="0"/>
              <a:t>Store</a:t>
            </a:r>
            <a:r>
              <a:rPr lang="en-US" dirty="0" smtClean="0"/>
              <a:t> your data securely and redundantly according to your retention policies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1112838"/>
          </a:xfrm>
        </p:spPr>
        <p:txBody>
          <a:bodyPr>
            <a:normAutofit/>
          </a:bodyPr>
          <a:lstStyle/>
          <a:p>
            <a:r>
              <a:rPr lang="en-US" dirty="0" smtClean="0"/>
              <a:t>OnBase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53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EDM 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65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610600" cy="4525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Service – </a:t>
            </a:r>
            <a:r>
              <a:rPr lang="en-US" dirty="0" smtClean="0"/>
              <a:t>there is no cost to use the service. ES will provide up to 20 hours to configure and launch the service for your department.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Document Migration – </a:t>
            </a:r>
            <a:r>
              <a:rPr lang="en-US" dirty="0" smtClean="0"/>
              <a:t>if you have a legacy system, there is a potential cost to migrate the contents into OnBase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Integration – </a:t>
            </a:r>
            <a:r>
              <a:rPr lang="en-US" dirty="0" smtClean="0"/>
              <a:t>OnBase has multiple integration points, depending on the requirements, there could be a cost to the business unit. 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Licensing –  we have a mixed Enterprise/Concurrent License. There may be costs for specific options. </a:t>
            </a:r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1112838"/>
          </a:xfrm>
        </p:spPr>
        <p:txBody>
          <a:bodyPr>
            <a:normAutofit/>
          </a:bodyPr>
          <a:lstStyle/>
          <a:p>
            <a:r>
              <a:rPr lang="en-US" dirty="0" smtClean="0"/>
              <a:t>EDM 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98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610600" cy="4525963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/>
              <a:t>Enterprise Components</a:t>
            </a:r>
          </a:p>
          <a:p>
            <a:pPr lvl="1"/>
            <a:r>
              <a:rPr lang="en-US" sz="2000" dirty="0"/>
              <a:t>Search and Retrieval</a:t>
            </a:r>
          </a:p>
          <a:p>
            <a:pPr lvl="1"/>
            <a:r>
              <a:rPr lang="en-US" sz="2000" dirty="0"/>
              <a:t>Ad Hoc Scanning</a:t>
            </a:r>
          </a:p>
          <a:p>
            <a:pPr lvl="1"/>
            <a:r>
              <a:rPr lang="en-US" sz="2000" dirty="0"/>
              <a:t>Document Uploads</a:t>
            </a:r>
          </a:p>
          <a:p>
            <a:pPr lvl="1"/>
            <a:endParaRPr lang="en-US" sz="2000" dirty="0" smtClean="0"/>
          </a:p>
          <a:p>
            <a:r>
              <a:rPr lang="en-US" sz="2000" b="1" dirty="0" smtClean="0"/>
              <a:t>Concurrent Components</a:t>
            </a:r>
          </a:p>
          <a:p>
            <a:pPr lvl="1"/>
            <a:r>
              <a:rPr lang="en-US" sz="2000" dirty="0" smtClean="0"/>
              <a:t>Workflow/</a:t>
            </a:r>
            <a:r>
              <a:rPr lang="en-US" sz="2000" dirty="0" err="1" smtClean="0"/>
              <a:t>Workview</a:t>
            </a:r>
            <a:endParaRPr lang="en-US" sz="2000" dirty="0"/>
          </a:p>
          <a:p>
            <a:pPr lvl="1"/>
            <a:r>
              <a:rPr lang="en-US" sz="2000" dirty="0" smtClean="0"/>
              <a:t>Production/Batch Scanning</a:t>
            </a:r>
            <a:endParaRPr lang="en-US" sz="2000" dirty="0"/>
          </a:p>
          <a:p>
            <a:pPr lvl="1"/>
            <a:r>
              <a:rPr lang="en-US" sz="2000" dirty="0" smtClean="0"/>
              <a:t>Xerox MFP Connector</a:t>
            </a:r>
          </a:p>
          <a:p>
            <a:pPr marL="393192" lvl="1" indent="0">
              <a:buNone/>
            </a:pPr>
            <a:endParaRPr lang="en-US" sz="2000" dirty="0"/>
          </a:p>
          <a:p>
            <a:r>
              <a:rPr lang="en-US" sz="2000" b="1" dirty="0" smtClean="0"/>
              <a:t>Future Components (Potential)</a:t>
            </a:r>
          </a:p>
          <a:p>
            <a:pPr lvl="1"/>
            <a:r>
              <a:rPr lang="en-US" sz="2000" dirty="0"/>
              <a:t>Virtual Print </a:t>
            </a:r>
            <a:r>
              <a:rPr lang="en-US" sz="2000" dirty="0" smtClean="0"/>
              <a:t>Driver</a:t>
            </a:r>
          </a:p>
          <a:p>
            <a:pPr lvl="1"/>
            <a:r>
              <a:rPr lang="en-US" sz="2000" dirty="0" smtClean="0"/>
              <a:t>Full Text Search</a:t>
            </a:r>
          </a:p>
          <a:p>
            <a:pPr lvl="1"/>
            <a:endParaRPr lang="en-US" sz="2000" dirty="0" smtClean="0"/>
          </a:p>
          <a:p>
            <a:pPr lvl="1"/>
            <a:endParaRPr lang="en-US" dirty="0"/>
          </a:p>
          <a:p>
            <a:pPr lvl="1"/>
            <a:endParaRPr lang="en-US" b="1" dirty="0"/>
          </a:p>
          <a:p>
            <a:pPr marL="137160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1112838"/>
          </a:xfrm>
        </p:spPr>
        <p:txBody>
          <a:bodyPr>
            <a:normAutofit/>
          </a:bodyPr>
          <a:lstStyle/>
          <a:p>
            <a:r>
              <a:rPr lang="en-US" dirty="0" smtClean="0"/>
              <a:t>OnBase License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36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range_blue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00539B"/>
      </a:accent1>
      <a:accent2>
        <a:srgbClr val="F47836"/>
      </a:accent2>
      <a:accent3>
        <a:srgbClr val="F47836"/>
      </a:accent3>
      <a:accent4>
        <a:srgbClr val="00539B"/>
      </a:accent4>
      <a:accent5>
        <a:srgbClr val="00539B"/>
      </a:accent5>
      <a:accent6>
        <a:srgbClr val="00539B"/>
      </a:accent6>
      <a:hlink>
        <a:srgbClr val="F47836"/>
      </a:hlink>
      <a:folHlink>
        <a:srgbClr val="00539B"/>
      </a:folHlink>
    </a:clrScheme>
    <a:fontScheme name="uf:palintino">
      <a:majorFont>
        <a:latin typeface="Palatino Linotype"/>
        <a:ea typeface=""/>
        <a:cs typeface=""/>
      </a:majorFont>
      <a:minorFont>
        <a:latin typeface="Century Gothic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530EC850DEE5418D3D4951FE095D87" ma:contentTypeVersion="1" ma:contentTypeDescription="Create a new document." ma:contentTypeScope="" ma:versionID="29f865f118f33cff9e991913df4d2ce1">
  <xsd:schema xmlns:xsd="http://www.w3.org/2001/XMLSchema" xmlns:xs="http://www.w3.org/2001/XMLSchema" xmlns:p="http://schemas.microsoft.com/office/2006/metadata/properties" xmlns:ns3="67b3eab3-e04e-488c-9761-4b7909ef224f" targetNamespace="http://schemas.microsoft.com/office/2006/metadata/properties" ma:root="true" ma:fieldsID="c9fab12d890c3c2dc956ffe74603313f" ns3:_="">
    <xsd:import namespace="67b3eab3-e04e-488c-9761-4b7909ef224f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b3eab3-e04e-488c-9761-4b7909ef224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A275DD2-95EE-46E4-BCB7-D4AA3BBD37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b3eab3-e04e-488c-9761-4b7909ef22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174E87C-170C-478A-8194-1E1072E338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DA415A-4430-4029-919F-7197C7BF61BE}">
  <ds:schemaRefs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67b3eab3-e04e-488c-9761-4b7909ef224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922</TotalTime>
  <Words>450</Words>
  <Application>Microsoft Office PowerPoint</Application>
  <PresentationFormat>On-screen Show (4:3)</PresentationFormat>
  <Paragraphs>108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Century Gothic</vt:lpstr>
      <vt:lpstr>Palatino Linotype</vt:lpstr>
      <vt:lpstr>Verdana</vt:lpstr>
      <vt:lpstr>Wingdings 2</vt:lpstr>
      <vt:lpstr>Wingdings 3</vt:lpstr>
      <vt:lpstr>Concourse</vt:lpstr>
      <vt:lpstr>Enterprise Document Management (EDM)</vt:lpstr>
      <vt:lpstr>Agenda</vt:lpstr>
      <vt:lpstr>EDM Service</vt:lpstr>
      <vt:lpstr>EDM Defined</vt:lpstr>
      <vt:lpstr>EDM Goals at UF</vt:lpstr>
      <vt:lpstr>OnBase Components</vt:lpstr>
      <vt:lpstr>EDM Costs</vt:lpstr>
      <vt:lpstr>EDM Costs</vt:lpstr>
      <vt:lpstr>OnBase License</vt:lpstr>
      <vt:lpstr>EDM Next Steps</vt:lpstr>
      <vt:lpstr>EDM Timeline</vt:lpstr>
      <vt:lpstr>EDM Team </vt:lpstr>
      <vt:lpstr>EDM Next Steps</vt:lpstr>
      <vt:lpstr>Questions?</vt:lpstr>
    </vt:vector>
  </TitlesOfParts>
  <Company>University of Florida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Cason,Wendy J</dc:creator>
  <cp:lastModifiedBy>Cantrell, Pate</cp:lastModifiedBy>
  <cp:revision>53</cp:revision>
  <dcterms:created xsi:type="dcterms:W3CDTF">2012-05-15T19:39:03Z</dcterms:created>
  <dcterms:modified xsi:type="dcterms:W3CDTF">2015-11-19T13:40:42Z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0x010100E1530EC850DEE5418D3D4951FE095D87</vt:lpwstr>
  </property>
  <property fmtid="{D5CDD505-2E9C-101B-9397-08002B2CF9AE}" pid="3" name="_dlc_DocIdItemGuid">
    <vt:lpwstr>ac2c8aae-152d-4851-a7e7-25650a5287e0</vt:lpwstr>
  </property>
</Properties>
</file>